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2"/>
  </p:notesMasterIdLst>
  <p:handoutMasterIdLst>
    <p:handoutMasterId r:id="rId13"/>
  </p:handoutMasterIdLst>
  <p:sldIdLst>
    <p:sldId id="256" r:id="rId2"/>
    <p:sldId id="288" r:id="rId3"/>
    <p:sldId id="293" r:id="rId4"/>
    <p:sldId id="283" r:id="rId5"/>
    <p:sldId id="289" r:id="rId6"/>
    <p:sldId id="290" r:id="rId7"/>
    <p:sldId id="287" r:id="rId8"/>
    <p:sldId id="291" r:id="rId9"/>
    <p:sldId id="285" r:id="rId10"/>
    <p:sldId id="292" r:id="rId11"/>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F80F45-888C-5307-82EB-B476D99F898A}" name="Suriya Vallamsundar" initials="SV" userId="S::Suriya.Vallamsundar@trinityconsultants.com::d60b8fb7-1ce7-4b53-9992-90a2b08134b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D6E8"/>
    <a:srgbClr val="2BA0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54" autoAdjust="0"/>
    <p:restoredTop sz="93557" autoAdjust="0"/>
  </p:normalViewPr>
  <p:slideViewPr>
    <p:cSldViewPr snapToGrid="0">
      <p:cViewPr varScale="1">
        <p:scale>
          <a:sx n="62" d="100"/>
          <a:sy n="62" d="100"/>
        </p:scale>
        <p:origin x="40" y="9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6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B38E7C-696A-610D-AB59-25F38B99A296}"/>
              </a:ext>
            </a:extLst>
          </p:cNvPr>
          <p:cNvSpPr>
            <a:spLocks noGrp="1"/>
          </p:cNvSpPr>
          <p:nvPr>
            <p:ph type="hdr" sz="quarter"/>
          </p:nvPr>
        </p:nvSpPr>
        <p:spPr>
          <a:xfrm>
            <a:off x="0" y="0"/>
            <a:ext cx="3012001" cy="462721"/>
          </a:xfrm>
          <a:prstGeom prst="rect">
            <a:avLst/>
          </a:prstGeom>
        </p:spPr>
        <p:txBody>
          <a:bodyPr vert="horz" lIns="87490" tIns="43745" rIns="87490" bIns="43745" rtlCol="0"/>
          <a:lstStyle>
            <a:lvl1pPr algn="l">
              <a:defRPr sz="1100"/>
            </a:lvl1pPr>
          </a:lstStyle>
          <a:p>
            <a:endParaRPr lang="en-US"/>
          </a:p>
        </p:txBody>
      </p:sp>
      <p:sp>
        <p:nvSpPr>
          <p:cNvPr id="3" name="Date Placeholder 2">
            <a:extLst>
              <a:ext uri="{FF2B5EF4-FFF2-40B4-BE49-F238E27FC236}">
                <a16:creationId xmlns:a16="http://schemas.microsoft.com/office/drawing/2014/main" id="{C6980BC3-B450-560B-9FED-E11743BD9380}"/>
              </a:ext>
            </a:extLst>
          </p:cNvPr>
          <p:cNvSpPr>
            <a:spLocks noGrp="1"/>
          </p:cNvSpPr>
          <p:nvPr>
            <p:ph type="dt" sz="quarter" idx="1"/>
          </p:nvPr>
        </p:nvSpPr>
        <p:spPr>
          <a:xfrm>
            <a:off x="3936566" y="0"/>
            <a:ext cx="3012001" cy="462721"/>
          </a:xfrm>
          <a:prstGeom prst="rect">
            <a:avLst/>
          </a:prstGeom>
        </p:spPr>
        <p:txBody>
          <a:bodyPr vert="horz" lIns="87490" tIns="43745" rIns="87490" bIns="43745" rtlCol="0"/>
          <a:lstStyle>
            <a:lvl1pPr algn="r">
              <a:defRPr sz="1100"/>
            </a:lvl1pPr>
          </a:lstStyle>
          <a:p>
            <a:endParaRPr lang="en-US"/>
          </a:p>
        </p:txBody>
      </p:sp>
      <p:sp>
        <p:nvSpPr>
          <p:cNvPr id="4" name="Footer Placeholder 3">
            <a:extLst>
              <a:ext uri="{FF2B5EF4-FFF2-40B4-BE49-F238E27FC236}">
                <a16:creationId xmlns:a16="http://schemas.microsoft.com/office/drawing/2014/main" id="{835BF761-FEFC-A185-6C50-B39C112772DA}"/>
              </a:ext>
            </a:extLst>
          </p:cNvPr>
          <p:cNvSpPr>
            <a:spLocks noGrp="1"/>
          </p:cNvSpPr>
          <p:nvPr>
            <p:ph type="ftr" sz="quarter" idx="2"/>
          </p:nvPr>
        </p:nvSpPr>
        <p:spPr>
          <a:xfrm>
            <a:off x="0" y="8773355"/>
            <a:ext cx="3012001" cy="462720"/>
          </a:xfrm>
          <a:prstGeom prst="rect">
            <a:avLst/>
          </a:prstGeom>
        </p:spPr>
        <p:txBody>
          <a:bodyPr vert="horz" lIns="87490" tIns="43745" rIns="87490" bIns="43745" rtlCol="0" anchor="b"/>
          <a:lstStyle>
            <a:lvl1pPr algn="l">
              <a:defRPr sz="1100"/>
            </a:lvl1pPr>
          </a:lstStyle>
          <a:p>
            <a:endParaRPr lang="en-US"/>
          </a:p>
        </p:txBody>
      </p:sp>
      <p:sp>
        <p:nvSpPr>
          <p:cNvPr id="5" name="Slide Number Placeholder 4">
            <a:extLst>
              <a:ext uri="{FF2B5EF4-FFF2-40B4-BE49-F238E27FC236}">
                <a16:creationId xmlns:a16="http://schemas.microsoft.com/office/drawing/2014/main" id="{DAACB1DF-54C5-0B42-A857-98C1F06F1E1F}"/>
              </a:ext>
            </a:extLst>
          </p:cNvPr>
          <p:cNvSpPr>
            <a:spLocks noGrp="1"/>
          </p:cNvSpPr>
          <p:nvPr>
            <p:ph type="sldNum" sz="quarter" idx="3"/>
          </p:nvPr>
        </p:nvSpPr>
        <p:spPr>
          <a:xfrm>
            <a:off x="3936566" y="8773355"/>
            <a:ext cx="3012001" cy="462720"/>
          </a:xfrm>
          <a:prstGeom prst="rect">
            <a:avLst/>
          </a:prstGeom>
        </p:spPr>
        <p:txBody>
          <a:bodyPr vert="horz" lIns="87490" tIns="43745" rIns="87490" bIns="43745" rtlCol="0" anchor="b"/>
          <a:lstStyle>
            <a:lvl1pPr algn="r">
              <a:defRPr sz="1100"/>
            </a:lvl1pPr>
          </a:lstStyle>
          <a:p>
            <a:fld id="{A16A7879-B4F1-4141-9CBA-FD49BA27556D}" type="slidenum">
              <a:rPr lang="en-US" smtClean="0"/>
              <a:t>‹#›</a:t>
            </a:fld>
            <a:endParaRPr lang="en-US"/>
          </a:p>
        </p:txBody>
      </p:sp>
    </p:spTree>
    <p:extLst>
      <p:ext uri="{BB962C8B-B14F-4D97-AF65-F5344CB8AC3E}">
        <p14:creationId xmlns:p14="http://schemas.microsoft.com/office/powerpoint/2010/main" val="16353444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87" tIns="46244" rIns="92487" bIns="46244" rtlCol="0"/>
          <a:lstStyle>
            <a:lvl1pPr algn="r">
              <a:defRPr sz="1200"/>
            </a:lvl1pPr>
          </a:lstStyle>
          <a:p>
            <a:endParaRPr lang="en-US"/>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444862"/>
            <a:ext cx="5560060" cy="3636705"/>
          </a:xfrm>
          <a:prstGeom prst="rect">
            <a:avLst/>
          </a:prstGeom>
        </p:spPr>
        <p:txBody>
          <a:bodyPr vert="horz" lIns="92487" tIns="46244" rIns="92487" bIns="462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3011699" cy="463407"/>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70"/>
            <a:ext cx="3011699" cy="463407"/>
          </a:xfrm>
          <a:prstGeom prst="rect">
            <a:avLst/>
          </a:prstGeom>
        </p:spPr>
        <p:txBody>
          <a:bodyPr vert="horz" lIns="92487" tIns="46244" rIns="92487" bIns="46244" rtlCol="0" anchor="b"/>
          <a:lstStyle>
            <a:lvl1pPr algn="r">
              <a:defRPr sz="1200"/>
            </a:lvl1pPr>
          </a:lstStyle>
          <a:p>
            <a:fld id="{761EE732-F0E2-4F83-A2A1-044A47FD2182}" type="slidenum">
              <a:rPr lang="en-US" smtClean="0"/>
              <a:t>‹#›</a:t>
            </a:fld>
            <a:endParaRPr lang="en-US"/>
          </a:p>
        </p:txBody>
      </p:sp>
    </p:spTree>
    <p:extLst>
      <p:ext uri="{BB962C8B-B14F-4D97-AF65-F5344CB8AC3E}">
        <p14:creationId xmlns:p14="http://schemas.microsoft.com/office/powerpoint/2010/main" val="161148416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1EE732-F0E2-4F83-A2A1-044A47FD2182}" type="slidenum">
              <a:rPr lang="en-US" smtClean="0"/>
              <a:t>1</a:t>
            </a:fld>
            <a:endParaRPr lang="en-US"/>
          </a:p>
        </p:txBody>
      </p:sp>
      <p:sp>
        <p:nvSpPr>
          <p:cNvPr id="6" name="Date Placeholder 5">
            <a:extLst>
              <a:ext uri="{FF2B5EF4-FFF2-40B4-BE49-F238E27FC236}">
                <a16:creationId xmlns:a16="http://schemas.microsoft.com/office/drawing/2014/main" id="{644DA55B-D832-B853-D661-860E9392E38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960244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761EE732-F0E2-4F83-A2A1-044A47FD2182}" type="slidenum">
              <a:rPr lang="en-US" smtClean="0"/>
              <a:t>5</a:t>
            </a:fld>
            <a:endParaRPr lang="en-US"/>
          </a:p>
        </p:txBody>
      </p:sp>
    </p:spTree>
    <p:extLst>
      <p:ext uri="{BB962C8B-B14F-4D97-AF65-F5344CB8AC3E}">
        <p14:creationId xmlns:p14="http://schemas.microsoft.com/office/powerpoint/2010/main" val="3821531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761EE732-F0E2-4F83-A2A1-044A47FD2182}" type="slidenum">
              <a:rPr lang="en-US" smtClean="0"/>
              <a:t>6</a:t>
            </a:fld>
            <a:endParaRPr lang="en-US"/>
          </a:p>
        </p:txBody>
      </p:sp>
    </p:spTree>
    <p:extLst>
      <p:ext uri="{BB962C8B-B14F-4D97-AF65-F5344CB8AC3E}">
        <p14:creationId xmlns:p14="http://schemas.microsoft.com/office/powerpoint/2010/main" val="3630540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761EE732-F0E2-4F83-A2A1-044A47FD2182}" type="slidenum">
              <a:rPr lang="en-US" smtClean="0"/>
              <a:t>8</a:t>
            </a:fld>
            <a:endParaRPr lang="en-US"/>
          </a:p>
        </p:txBody>
      </p:sp>
    </p:spTree>
    <p:extLst>
      <p:ext uri="{BB962C8B-B14F-4D97-AF65-F5344CB8AC3E}">
        <p14:creationId xmlns:p14="http://schemas.microsoft.com/office/powerpoint/2010/main" val="270168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761EE732-F0E2-4F83-A2A1-044A47FD2182}" type="slidenum">
              <a:rPr lang="en-US" smtClean="0"/>
              <a:t>9</a:t>
            </a:fld>
            <a:endParaRPr lang="en-US"/>
          </a:p>
        </p:txBody>
      </p:sp>
    </p:spTree>
    <p:extLst>
      <p:ext uri="{BB962C8B-B14F-4D97-AF65-F5344CB8AC3E}">
        <p14:creationId xmlns:p14="http://schemas.microsoft.com/office/powerpoint/2010/main" val="2469386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761EE732-F0E2-4F83-A2A1-044A47FD2182}" type="slidenum">
              <a:rPr lang="en-US" smtClean="0"/>
              <a:t>10</a:t>
            </a:fld>
            <a:endParaRPr lang="en-US"/>
          </a:p>
        </p:txBody>
      </p:sp>
    </p:spTree>
    <p:extLst>
      <p:ext uri="{BB962C8B-B14F-4D97-AF65-F5344CB8AC3E}">
        <p14:creationId xmlns:p14="http://schemas.microsoft.com/office/powerpoint/2010/main" val="20591891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1" name="Picture 10">
            <a:extLst>
              <a:ext uri="{FF2B5EF4-FFF2-40B4-BE49-F238E27FC236}">
                <a16:creationId xmlns:a16="http://schemas.microsoft.com/office/drawing/2014/main" id="{52C0E962-AE04-7929-DBEF-C3CE86A29811}"/>
              </a:ext>
            </a:extLst>
          </p:cNvPr>
          <p:cNvPicPr>
            <a:picLocks noChangeAspect="1"/>
          </p:cNvPicPr>
          <p:nvPr userDrawn="1"/>
        </p:nvPicPr>
        <p:blipFill>
          <a:blip r:embed="rId5"/>
          <a:stretch>
            <a:fillRect/>
          </a:stretch>
        </p:blipFill>
        <p:spPr>
          <a:xfrm>
            <a:off x="9151073" y="1158240"/>
            <a:ext cx="3010447" cy="3828054"/>
          </a:xfrm>
          <a:prstGeom prst="rect">
            <a:avLst/>
          </a:prstGeom>
        </p:spPr>
      </p:pic>
    </p:spTree>
    <p:extLst>
      <p:ext uri="{BB962C8B-B14F-4D97-AF65-F5344CB8AC3E}">
        <p14:creationId xmlns:p14="http://schemas.microsoft.com/office/powerpoint/2010/main" val="1686055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Picture 11">
            <a:extLst>
              <a:ext uri="{FF2B5EF4-FFF2-40B4-BE49-F238E27FC236}">
                <a16:creationId xmlns:a16="http://schemas.microsoft.com/office/drawing/2014/main" id="{54668F86-0CDD-C92A-375C-4BC646AC09E5}"/>
              </a:ext>
            </a:extLst>
          </p:cNvPr>
          <p:cNvPicPr>
            <a:picLocks noChangeAspect="1"/>
          </p:cNvPicPr>
          <p:nvPr userDrawn="1"/>
        </p:nvPicPr>
        <p:blipFill>
          <a:blip r:embed="rId4"/>
          <a:stretch>
            <a:fillRect/>
          </a:stretch>
        </p:blipFill>
        <p:spPr>
          <a:xfrm>
            <a:off x="10633015" y="4292915"/>
            <a:ext cx="1508617" cy="1918343"/>
          </a:xfrm>
          <a:prstGeom prst="rect">
            <a:avLst/>
          </a:prstGeom>
        </p:spPr>
      </p:pic>
      <p:sp>
        <p:nvSpPr>
          <p:cNvPr id="5" name="Footer Placeholder 19">
            <a:extLst>
              <a:ext uri="{FF2B5EF4-FFF2-40B4-BE49-F238E27FC236}">
                <a16:creationId xmlns:a16="http://schemas.microsoft.com/office/drawing/2014/main" id="{4C755BCB-100C-4F0D-FD34-E5E2839E3870}"/>
              </a:ext>
            </a:extLst>
          </p:cNvPr>
          <p:cNvSpPr>
            <a:spLocks noGrp="1"/>
          </p:cNvSpPr>
          <p:nvPr>
            <p:ph type="ftr" sz="quarter" idx="3"/>
          </p:nvPr>
        </p:nvSpPr>
        <p:spPr>
          <a:xfrm>
            <a:off x="0" y="6339840"/>
            <a:ext cx="12192000" cy="518160"/>
          </a:xfrm>
          <a:prstGeom prst="rect">
            <a:avLst/>
          </a:prstGeom>
          <a:solidFill>
            <a:schemeClr val="dk1"/>
          </a:solidFill>
        </p:spPr>
        <p:txBody>
          <a:bodyPr anchor="ctr"/>
          <a:lstStyle>
            <a:lvl1pPr algn="ctr">
              <a:defRPr i="1">
                <a:solidFill>
                  <a:schemeClr val="tx1"/>
                </a:solidFill>
              </a:defRPr>
            </a:lvl1pPr>
          </a:lstStyle>
          <a:p>
            <a:r>
              <a:rPr lang="en-US"/>
              <a:t>City Of Sanger - Presentation Title - Department</a:t>
            </a:r>
            <a:endParaRPr lang="en-US" dirty="0"/>
          </a:p>
        </p:txBody>
      </p:sp>
      <p:sp>
        <p:nvSpPr>
          <p:cNvPr id="6" name="Date Placeholder 18">
            <a:extLst>
              <a:ext uri="{FF2B5EF4-FFF2-40B4-BE49-F238E27FC236}">
                <a16:creationId xmlns:a16="http://schemas.microsoft.com/office/drawing/2014/main" id="{91D10624-44F0-E571-0110-B85D27B37ADC}"/>
              </a:ext>
            </a:extLst>
          </p:cNvPr>
          <p:cNvSpPr>
            <a:spLocks noGrp="1"/>
          </p:cNvSpPr>
          <p:nvPr>
            <p:ph type="dt" sz="half" idx="10"/>
          </p:nvPr>
        </p:nvSpPr>
        <p:spPr>
          <a:xfrm>
            <a:off x="9357855" y="6416357"/>
            <a:ext cx="2743200" cy="365125"/>
          </a:xfrm>
          <a:prstGeom prst="rect">
            <a:avLst/>
          </a:prstGeom>
        </p:spPr>
        <p:txBody>
          <a:bodyPr anchor="ctr"/>
          <a:lstStyle>
            <a:lvl1pPr algn="r">
              <a:defRPr sz="1100" i="1"/>
            </a:lvl1pPr>
          </a:lstStyle>
          <a:p>
            <a:fld id="{487B3160-5F5A-46A5-BBEA-BD5B7B613B5B}" type="datetime1">
              <a:rPr lang="en-US" smtClean="0"/>
              <a:t>3/13/2025</a:t>
            </a:fld>
            <a:endParaRPr lang="en-US" dirty="0"/>
          </a:p>
        </p:txBody>
      </p:sp>
      <p:sp>
        <p:nvSpPr>
          <p:cNvPr id="7" name="Slide Number Placeholder 15">
            <a:extLst>
              <a:ext uri="{FF2B5EF4-FFF2-40B4-BE49-F238E27FC236}">
                <a16:creationId xmlns:a16="http://schemas.microsoft.com/office/drawing/2014/main" id="{C4E44EAD-515D-3B4D-5E53-64B3038E3D7B}"/>
              </a:ext>
            </a:extLst>
          </p:cNvPr>
          <p:cNvSpPr>
            <a:spLocks noGrp="1"/>
          </p:cNvSpPr>
          <p:nvPr>
            <p:ph type="sldNum" sz="quarter" idx="4"/>
          </p:nvPr>
        </p:nvSpPr>
        <p:spPr>
          <a:xfrm>
            <a:off x="48128" y="6219009"/>
            <a:ext cx="638991" cy="638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0" tIns="45720" rIns="0" bIns="45720" rtlCol="0" anchor="ctr"/>
          <a:lstStyle>
            <a:lvl1pPr algn="ctr">
              <a:defRPr sz="1800">
                <a:solidFill>
                  <a:schemeClr val="tx1">
                    <a:tint val="75000"/>
                  </a:schemeClr>
                </a:solidFill>
              </a:defRPr>
            </a:lvl1pPr>
          </a:lstStyle>
          <a:p>
            <a:fld id="{1750B119-75A9-42B1-BC99-2F5D413EDCD4}" type="slidenum">
              <a:rPr lang="en-US" smtClean="0"/>
              <a:pPr/>
              <a:t>‹#›</a:t>
            </a:fld>
            <a:endParaRPr lang="en-US" dirty="0"/>
          </a:p>
        </p:txBody>
      </p:sp>
    </p:spTree>
    <p:extLst>
      <p:ext uri="{BB962C8B-B14F-4D97-AF65-F5344CB8AC3E}">
        <p14:creationId xmlns:p14="http://schemas.microsoft.com/office/powerpoint/2010/main" val="1249567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3" name="Picture 2">
            <a:extLst>
              <a:ext uri="{FF2B5EF4-FFF2-40B4-BE49-F238E27FC236}">
                <a16:creationId xmlns:a16="http://schemas.microsoft.com/office/drawing/2014/main" id="{8C1CB35E-F572-01C1-0158-67CFE35D3F4E}"/>
              </a:ext>
            </a:extLst>
          </p:cNvPr>
          <p:cNvPicPr>
            <a:picLocks noChangeAspect="1"/>
          </p:cNvPicPr>
          <p:nvPr userDrawn="1"/>
        </p:nvPicPr>
        <p:blipFill>
          <a:blip r:embed="rId4"/>
          <a:stretch>
            <a:fillRect/>
          </a:stretch>
        </p:blipFill>
        <p:spPr>
          <a:xfrm>
            <a:off x="10633015" y="4292915"/>
            <a:ext cx="1508617" cy="1918343"/>
          </a:xfrm>
          <a:prstGeom prst="rect">
            <a:avLst/>
          </a:prstGeom>
        </p:spPr>
      </p:pic>
      <p:sp>
        <p:nvSpPr>
          <p:cNvPr id="5" name="Footer Placeholder 19">
            <a:extLst>
              <a:ext uri="{FF2B5EF4-FFF2-40B4-BE49-F238E27FC236}">
                <a16:creationId xmlns:a16="http://schemas.microsoft.com/office/drawing/2014/main" id="{5BE2A1DE-B9E8-D15B-D982-67DF20EDCA0C}"/>
              </a:ext>
            </a:extLst>
          </p:cNvPr>
          <p:cNvSpPr>
            <a:spLocks noGrp="1"/>
          </p:cNvSpPr>
          <p:nvPr>
            <p:ph type="ftr" sz="quarter" idx="3"/>
          </p:nvPr>
        </p:nvSpPr>
        <p:spPr>
          <a:xfrm>
            <a:off x="0" y="6339840"/>
            <a:ext cx="12192000" cy="518160"/>
          </a:xfrm>
          <a:prstGeom prst="rect">
            <a:avLst/>
          </a:prstGeom>
          <a:solidFill>
            <a:schemeClr val="dk1"/>
          </a:solidFill>
        </p:spPr>
        <p:txBody>
          <a:bodyPr anchor="ctr"/>
          <a:lstStyle>
            <a:lvl1pPr algn="ctr">
              <a:defRPr i="1">
                <a:solidFill>
                  <a:schemeClr val="tx1"/>
                </a:solidFill>
              </a:defRPr>
            </a:lvl1pPr>
          </a:lstStyle>
          <a:p>
            <a:r>
              <a:rPr lang="en-US"/>
              <a:t>City Of Sanger - Presentation Title - Department</a:t>
            </a:r>
            <a:endParaRPr lang="en-US" dirty="0"/>
          </a:p>
        </p:txBody>
      </p:sp>
      <p:sp>
        <p:nvSpPr>
          <p:cNvPr id="6" name="Date Placeholder 18">
            <a:extLst>
              <a:ext uri="{FF2B5EF4-FFF2-40B4-BE49-F238E27FC236}">
                <a16:creationId xmlns:a16="http://schemas.microsoft.com/office/drawing/2014/main" id="{126C3056-F3D0-BF70-0C8F-E9BC611610AB}"/>
              </a:ext>
            </a:extLst>
          </p:cNvPr>
          <p:cNvSpPr>
            <a:spLocks noGrp="1"/>
          </p:cNvSpPr>
          <p:nvPr>
            <p:ph type="dt" sz="half" idx="10"/>
          </p:nvPr>
        </p:nvSpPr>
        <p:spPr>
          <a:xfrm>
            <a:off x="9357855" y="6416357"/>
            <a:ext cx="2743200" cy="365125"/>
          </a:xfrm>
          <a:prstGeom prst="rect">
            <a:avLst/>
          </a:prstGeom>
        </p:spPr>
        <p:txBody>
          <a:bodyPr anchor="ctr"/>
          <a:lstStyle>
            <a:lvl1pPr algn="r">
              <a:defRPr sz="1100" i="1"/>
            </a:lvl1pPr>
          </a:lstStyle>
          <a:p>
            <a:fld id="{ACF735AD-16FD-444F-8CD6-A36DAFF13082}" type="datetime1">
              <a:rPr lang="en-US" smtClean="0"/>
              <a:t>3/13/2025</a:t>
            </a:fld>
            <a:endParaRPr lang="en-US" dirty="0"/>
          </a:p>
        </p:txBody>
      </p:sp>
      <p:sp>
        <p:nvSpPr>
          <p:cNvPr id="7" name="Slide Number Placeholder 15">
            <a:extLst>
              <a:ext uri="{FF2B5EF4-FFF2-40B4-BE49-F238E27FC236}">
                <a16:creationId xmlns:a16="http://schemas.microsoft.com/office/drawing/2014/main" id="{0739A2A9-EFF0-47F5-D736-A493F6538A6F}"/>
              </a:ext>
            </a:extLst>
          </p:cNvPr>
          <p:cNvSpPr>
            <a:spLocks noGrp="1"/>
          </p:cNvSpPr>
          <p:nvPr>
            <p:ph type="sldNum" sz="quarter" idx="4"/>
          </p:nvPr>
        </p:nvSpPr>
        <p:spPr>
          <a:xfrm>
            <a:off x="48128" y="6219009"/>
            <a:ext cx="638991" cy="638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0" tIns="45720" rIns="0" bIns="45720" rtlCol="0" anchor="ctr"/>
          <a:lstStyle>
            <a:lvl1pPr algn="ctr">
              <a:defRPr sz="1800">
                <a:solidFill>
                  <a:schemeClr val="tx1">
                    <a:tint val="75000"/>
                  </a:schemeClr>
                </a:solidFill>
              </a:defRPr>
            </a:lvl1pPr>
          </a:lstStyle>
          <a:p>
            <a:fld id="{1750B119-75A9-42B1-BC99-2F5D413EDCD4}" type="slidenum">
              <a:rPr lang="en-US" smtClean="0"/>
              <a:pPr/>
              <a:t>‹#›</a:t>
            </a:fld>
            <a:endParaRPr lang="en-US" dirty="0"/>
          </a:p>
        </p:txBody>
      </p:sp>
    </p:spTree>
    <p:extLst>
      <p:ext uri="{BB962C8B-B14F-4D97-AF65-F5344CB8AC3E}">
        <p14:creationId xmlns:p14="http://schemas.microsoft.com/office/powerpoint/2010/main" val="2387224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pic>
        <p:nvPicPr>
          <p:cNvPr id="3" name="Picture 2">
            <a:extLst>
              <a:ext uri="{FF2B5EF4-FFF2-40B4-BE49-F238E27FC236}">
                <a16:creationId xmlns:a16="http://schemas.microsoft.com/office/drawing/2014/main" id="{704F6F24-A0D2-D5A9-71DD-912C62385D49}"/>
              </a:ext>
            </a:extLst>
          </p:cNvPr>
          <p:cNvPicPr>
            <a:picLocks noChangeAspect="1"/>
          </p:cNvPicPr>
          <p:nvPr userDrawn="1"/>
        </p:nvPicPr>
        <p:blipFill>
          <a:blip r:embed="rId4"/>
          <a:stretch>
            <a:fillRect/>
          </a:stretch>
        </p:blipFill>
        <p:spPr>
          <a:xfrm>
            <a:off x="10633015" y="4292915"/>
            <a:ext cx="1508617" cy="1918343"/>
          </a:xfrm>
          <a:prstGeom prst="rect">
            <a:avLst/>
          </a:prstGeom>
        </p:spPr>
      </p:pic>
      <p:sp>
        <p:nvSpPr>
          <p:cNvPr id="5" name="Footer Placeholder 19">
            <a:extLst>
              <a:ext uri="{FF2B5EF4-FFF2-40B4-BE49-F238E27FC236}">
                <a16:creationId xmlns:a16="http://schemas.microsoft.com/office/drawing/2014/main" id="{E5FEAEA5-EA65-59ED-8C8A-46EC92AD4C00}"/>
              </a:ext>
            </a:extLst>
          </p:cNvPr>
          <p:cNvSpPr>
            <a:spLocks noGrp="1"/>
          </p:cNvSpPr>
          <p:nvPr>
            <p:ph type="ftr" sz="quarter" idx="3"/>
          </p:nvPr>
        </p:nvSpPr>
        <p:spPr>
          <a:xfrm>
            <a:off x="0" y="6339840"/>
            <a:ext cx="12192000" cy="518160"/>
          </a:xfrm>
          <a:prstGeom prst="rect">
            <a:avLst/>
          </a:prstGeom>
          <a:solidFill>
            <a:schemeClr val="dk1"/>
          </a:solidFill>
        </p:spPr>
        <p:txBody>
          <a:bodyPr anchor="ctr"/>
          <a:lstStyle>
            <a:lvl1pPr algn="ctr">
              <a:defRPr i="1">
                <a:solidFill>
                  <a:schemeClr val="tx1"/>
                </a:solidFill>
              </a:defRPr>
            </a:lvl1pPr>
          </a:lstStyle>
          <a:p>
            <a:r>
              <a:rPr lang="en-US"/>
              <a:t>City Of Sanger - Presentation Title - Department</a:t>
            </a:r>
            <a:endParaRPr lang="en-US" dirty="0"/>
          </a:p>
        </p:txBody>
      </p:sp>
      <p:sp>
        <p:nvSpPr>
          <p:cNvPr id="6" name="Date Placeholder 18">
            <a:extLst>
              <a:ext uri="{FF2B5EF4-FFF2-40B4-BE49-F238E27FC236}">
                <a16:creationId xmlns:a16="http://schemas.microsoft.com/office/drawing/2014/main" id="{E0612797-9E0B-81C0-B787-75222B70C887}"/>
              </a:ext>
            </a:extLst>
          </p:cNvPr>
          <p:cNvSpPr>
            <a:spLocks noGrp="1"/>
          </p:cNvSpPr>
          <p:nvPr>
            <p:ph type="dt" sz="half" idx="14"/>
          </p:nvPr>
        </p:nvSpPr>
        <p:spPr>
          <a:xfrm>
            <a:off x="9357855" y="6416357"/>
            <a:ext cx="2743200" cy="365125"/>
          </a:xfrm>
          <a:prstGeom prst="rect">
            <a:avLst/>
          </a:prstGeom>
        </p:spPr>
        <p:txBody>
          <a:bodyPr anchor="ctr"/>
          <a:lstStyle>
            <a:lvl1pPr algn="r">
              <a:defRPr sz="1100" i="1"/>
            </a:lvl1pPr>
          </a:lstStyle>
          <a:p>
            <a:fld id="{C279A983-26F5-475D-80BB-573088D3A8E0}" type="datetime1">
              <a:rPr lang="en-US" smtClean="0"/>
              <a:t>3/13/2025</a:t>
            </a:fld>
            <a:endParaRPr lang="en-US" dirty="0"/>
          </a:p>
        </p:txBody>
      </p:sp>
      <p:sp>
        <p:nvSpPr>
          <p:cNvPr id="7" name="Slide Number Placeholder 15">
            <a:extLst>
              <a:ext uri="{FF2B5EF4-FFF2-40B4-BE49-F238E27FC236}">
                <a16:creationId xmlns:a16="http://schemas.microsoft.com/office/drawing/2014/main" id="{3EA87F3F-0BAE-89EF-10E0-68414DE14ACE}"/>
              </a:ext>
            </a:extLst>
          </p:cNvPr>
          <p:cNvSpPr>
            <a:spLocks noGrp="1"/>
          </p:cNvSpPr>
          <p:nvPr>
            <p:ph type="sldNum" sz="quarter" idx="4"/>
          </p:nvPr>
        </p:nvSpPr>
        <p:spPr>
          <a:xfrm>
            <a:off x="48128" y="6219009"/>
            <a:ext cx="638991" cy="638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0" tIns="45720" rIns="0" bIns="45720" rtlCol="0" anchor="ctr"/>
          <a:lstStyle>
            <a:lvl1pPr algn="ctr">
              <a:defRPr sz="1800">
                <a:solidFill>
                  <a:schemeClr val="tx1">
                    <a:tint val="75000"/>
                  </a:schemeClr>
                </a:solidFill>
              </a:defRPr>
            </a:lvl1pPr>
          </a:lstStyle>
          <a:p>
            <a:fld id="{1750B119-75A9-42B1-BC99-2F5D413EDCD4}" type="slidenum">
              <a:rPr lang="en-US" smtClean="0"/>
              <a:pPr/>
              <a:t>‹#›</a:t>
            </a:fld>
            <a:endParaRPr lang="en-US" dirty="0"/>
          </a:p>
        </p:txBody>
      </p:sp>
    </p:spTree>
    <p:extLst>
      <p:ext uri="{BB962C8B-B14F-4D97-AF65-F5344CB8AC3E}">
        <p14:creationId xmlns:p14="http://schemas.microsoft.com/office/powerpoint/2010/main" val="3239709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solidFill>
                  <a:schemeClr val="tx1"/>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3" name="Picture 2">
            <a:extLst>
              <a:ext uri="{FF2B5EF4-FFF2-40B4-BE49-F238E27FC236}">
                <a16:creationId xmlns:a16="http://schemas.microsoft.com/office/drawing/2014/main" id="{A25654B8-E4A0-30B9-DFE2-B47E48A74FC3}"/>
              </a:ext>
            </a:extLst>
          </p:cNvPr>
          <p:cNvPicPr>
            <a:picLocks noChangeAspect="1"/>
          </p:cNvPicPr>
          <p:nvPr userDrawn="1"/>
        </p:nvPicPr>
        <p:blipFill>
          <a:blip r:embed="rId4"/>
          <a:stretch>
            <a:fillRect/>
          </a:stretch>
        </p:blipFill>
        <p:spPr>
          <a:xfrm>
            <a:off x="10633015" y="4292915"/>
            <a:ext cx="1508617" cy="1918343"/>
          </a:xfrm>
          <a:prstGeom prst="rect">
            <a:avLst/>
          </a:prstGeom>
        </p:spPr>
      </p:pic>
      <p:sp>
        <p:nvSpPr>
          <p:cNvPr id="5" name="Footer Placeholder 19">
            <a:extLst>
              <a:ext uri="{FF2B5EF4-FFF2-40B4-BE49-F238E27FC236}">
                <a16:creationId xmlns:a16="http://schemas.microsoft.com/office/drawing/2014/main" id="{2FAB5181-D101-AB69-F0B1-217267B1E79E}"/>
              </a:ext>
            </a:extLst>
          </p:cNvPr>
          <p:cNvSpPr>
            <a:spLocks noGrp="1"/>
          </p:cNvSpPr>
          <p:nvPr>
            <p:ph type="ftr" sz="quarter" idx="3"/>
          </p:nvPr>
        </p:nvSpPr>
        <p:spPr>
          <a:xfrm>
            <a:off x="0" y="6339840"/>
            <a:ext cx="12192000" cy="518160"/>
          </a:xfrm>
          <a:prstGeom prst="rect">
            <a:avLst/>
          </a:prstGeom>
          <a:solidFill>
            <a:schemeClr val="dk1"/>
          </a:solidFill>
        </p:spPr>
        <p:txBody>
          <a:bodyPr anchor="ctr"/>
          <a:lstStyle>
            <a:lvl1pPr algn="ctr">
              <a:defRPr i="1">
                <a:solidFill>
                  <a:schemeClr val="tx1"/>
                </a:solidFill>
              </a:defRPr>
            </a:lvl1pPr>
          </a:lstStyle>
          <a:p>
            <a:r>
              <a:rPr lang="en-US"/>
              <a:t>City Of Sanger - Presentation Title - Department</a:t>
            </a:r>
            <a:endParaRPr lang="en-US" dirty="0"/>
          </a:p>
        </p:txBody>
      </p:sp>
      <p:sp>
        <p:nvSpPr>
          <p:cNvPr id="6" name="Date Placeholder 18">
            <a:extLst>
              <a:ext uri="{FF2B5EF4-FFF2-40B4-BE49-F238E27FC236}">
                <a16:creationId xmlns:a16="http://schemas.microsoft.com/office/drawing/2014/main" id="{F3E87EBF-ED9C-C53B-E8B3-C3705324A4F9}"/>
              </a:ext>
            </a:extLst>
          </p:cNvPr>
          <p:cNvSpPr>
            <a:spLocks noGrp="1"/>
          </p:cNvSpPr>
          <p:nvPr>
            <p:ph type="dt" sz="half" idx="10"/>
          </p:nvPr>
        </p:nvSpPr>
        <p:spPr>
          <a:xfrm>
            <a:off x="9357855" y="6416357"/>
            <a:ext cx="2743200" cy="365125"/>
          </a:xfrm>
          <a:prstGeom prst="rect">
            <a:avLst/>
          </a:prstGeom>
        </p:spPr>
        <p:txBody>
          <a:bodyPr anchor="ctr"/>
          <a:lstStyle>
            <a:lvl1pPr algn="r">
              <a:defRPr sz="1100" i="1"/>
            </a:lvl1pPr>
          </a:lstStyle>
          <a:p>
            <a:fld id="{A8E528D1-8A1A-4324-8064-A21322915039}" type="datetime1">
              <a:rPr lang="en-US" smtClean="0"/>
              <a:t>3/13/2025</a:t>
            </a:fld>
            <a:endParaRPr lang="en-US" dirty="0"/>
          </a:p>
        </p:txBody>
      </p:sp>
      <p:sp>
        <p:nvSpPr>
          <p:cNvPr id="7" name="Slide Number Placeholder 15">
            <a:extLst>
              <a:ext uri="{FF2B5EF4-FFF2-40B4-BE49-F238E27FC236}">
                <a16:creationId xmlns:a16="http://schemas.microsoft.com/office/drawing/2014/main" id="{D12A80C7-C092-270E-1D1D-777B70FD69AA}"/>
              </a:ext>
            </a:extLst>
          </p:cNvPr>
          <p:cNvSpPr>
            <a:spLocks noGrp="1"/>
          </p:cNvSpPr>
          <p:nvPr>
            <p:ph type="sldNum" sz="quarter" idx="4"/>
          </p:nvPr>
        </p:nvSpPr>
        <p:spPr>
          <a:xfrm>
            <a:off x="48128" y="6219009"/>
            <a:ext cx="638991" cy="638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0" tIns="45720" rIns="0" bIns="45720" rtlCol="0" anchor="ctr"/>
          <a:lstStyle>
            <a:lvl1pPr algn="ctr">
              <a:defRPr sz="1800">
                <a:solidFill>
                  <a:schemeClr val="tx1">
                    <a:tint val="75000"/>
                  </a:schemeClr>
                </a:solidFill>
              </a:defRPr>
            </a:lvl1pPr>
          </a:lstStyle>
          <a:p>
            <a:fld id="{1750B119-75A9-42B1-BC99-2F5D413EDCD4}" type="slidenum">
              <a:rPr lang="en-US" smtClean="0"/>
              <a:pPr/>
              <a:t>‹#›</a:t>
            </a:fld>
            <a:endParaRPr lang="en-US" dirty="0"/>
          </a:p>
        </p:txBody>
      </p:sp>
    </p:spTree>
    <p:extLst>
      <p:ext uri="{BB962C8B-B14F-4D97-AF65-F5344CB8AC3E}">
        <p14:creationId xmlns:p14="http://schemas.microsoft.com/office/powerpoint/2010/main" val="2261213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lvl1pPr>
              <a:defRPr>
                <a:solidFill>
                  <a:schemeClr val="tx1"/>
                </a:solidFill>
              </a:defRPr>
            </a:lvl1p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2" name="Picture 1">
            <a:extLst>
              <a:ext uri="{FF2B5EF4-FFF2-40B4-BE49-F238E27FC236}">
                <a16:creationId xmlns:a16="http://schemas.microsoft.com/office/drawing/2014/main" id="{E91FBB02-9562-5776-BDE0-2CE73C3617CC}"/>
              </a:ext>
            </a:extLst>
          </p:cNvPr>
          <p:cNvPicPr>
            <a:picLocks noChangeAspect="1"/>
          </p:cNvPicPr>
          <p:nvPr userDrawn="1"/>
        </p:nvPicPr>
        <p:blipFill>
          <a:blip r:embed="rId4"/>
          <a:stretch>
            <a:fillRect/>
          </a:stretch>
        </p:blipFill>
        <p:spPr>
          <a:xfrm>
            <a:off x="10633015" y="334525"/>
            <a:ext cx="1508617" cy="1918343"/>
          </a:xfrm>
          <a:prstGeom prst="rect">
            <a:avLst/>
          </a:prstGeom>
        </p:spPr>
      </p:pic>
      <p:sp>
        <p:nvSpPr>
          <p:cNvPr id="3" name="Footer Placeholder 19">
            <a:extLst>
              <a:ext uri="{FF2B5EF4-FFF2-40B4-BE49-F238E27FC236}">
                <a16:creationId xmlns:a16="http://schemas.microsoft.com/office/drawing/2014/main" id="{FAB1BA84-9DAD-07EC-30AC-8055347BA29C}"/>
              </a:ext>
            </a:extLst>
          </p:cNvPr>
          <p:cNvSpPr>
            <a:spLocks noGrp="1"/>
          </p:cNvSpPr>
          <p:nvPr>
            <p:ph type="ftr" sz="quarter" idx="18"/>
          </p:nvPr>
        </p:nvSpPr>
        <p:spPr>
          <a:xfrm>
            <a:off x="0" y="6339840"/>
            <a:ext cx="12192000" cy="518160"/>
          </a:xfrm>
          <a:prstGeom prst="rect">
            <a:avLst/>
          </a:prstGeom>
          <a:solidFill>
            <a:schemeClr val="dk1"/>
          </a:solidFill>
        </p:spPr>
        <p:txBody>
          <a:bodyPr anchor="ctr"/>
          <a:lstStyle>
            <a:lvl1pPr algn="ctr">
              <a:defRPr i="1">
                <a:solidFill>
                  <a:schemeClr val="tx1"/>
                </a:solidFill>
              </a:defRPr>
            </a:lvl1pPr>
          </a:lstStyle>
          <a:p>
            <a:r>
              <a:rPr lang="en-US"/>
              <a:t>City Of Sanger - Presentation Title - Department</a:t>
            </a:r>
            <a:endParaRPr lang="en-US" dirty="0"/>
          </a:p>
        </p:txBody>
      </p:sp>
      <p:sp>
        <p:nvSpPr>
          <p:cNvPr id="4" name="Date Placeholder 18">
            <a:extLst>
              <a:ext uri="{FF2B5EF4-FFF2-40B4-BE49-F238E27FC236}">
                <a16:creationId xmlns:a16="http://schemas.microsoft.com/office/drawing/2014/main" id="{3A47D6E7-DD36-917D-3F09-8B0F94342292}"/>
              </a:ext>
            </a:extLst>
          </p:cNvPr>
          <p:cNvSpPr>
            <a:spLocks noGrp="1"/>
          </p:cNvSpPr>
          <p:nvPr>
            <p:ph type="dt" sz="half" idx="2"/>
          </p:nvPr>
        </p:nvSpPr>
        <p:spPr>
          <a:xfrm>
            <a:off x="9357855" y="6416357"/>
            <a:ext cx="2743200" cy="365125"/>
          </a:xfrm>
          <a:prstGeom prst="rect">
            <a:avLst/>
          </a:prstGeom>
        </p:spPr>
        <p:txBody>
          <a:bodyPr anchor="ctr"/>
          <a:lstStyle>
            <a:lvl1pPr algn="r">
              <a:defRPr sz="1100" i="1"/>
            </a:lvl1pPr>
          </a:lstStyle>
          <a:p>
            <a:fld id="{4B758E55-D36B-4DD4-BC04-455EAA8E3640}" type="datetime1">
              <a:rPr lang="en-US" smtClean="0"/>
              <a:t>3/13/2025</a:t>
            </a:fld>
            <a:endParaRPr lang="en-US" dirty="0"/>
          </a:p>
        </p:txBody>
      </p:sp>
      <p:sp>
        <p:nvSpPr>
          <p:cNvPr id="5" name="Slide Number Placeholder 15">
            <a:extLst>
              <a:ext uri="{FF2B5EF4-FFF2-40B4-BE49-F238E27FC236}">
                <a16:creationId xmlns:a16="http://schemas.microsoft.com/office/drawing/2014/main" id="{81ECCE2D-B9F4-FB8F-0904-0750BB3D4839}"/>
              </a:ext>
            </a:extLst>
          </p:cNvPr>
          <p:cNvSpPr>
            <a:spLocks noGrp="1"/>
          </p:cNvSpPr>
          <p:nvPr>
            <p:ph type="sldNum" sz="quarter" idx="4"/>
          </p:nvPr>
        </p:nvSpPr>
        <p:spPr>
          <a:xfrm>
            <a:off x="48128" y="6219009"/>
            <a:ext cx="638991" cy="638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0" tIns="45720" rIns="0" bIns="45720" rtlCol="0" anchor="ctr"/>
          <a:lstStyle>
            <a:lvl1pPr algn="ctr">
              <a:defRPr sz="1800">
                <a:solidFill>
                  <a:schemeClr val="tx1">
                    <a:tint val="75000"/>
                  </a:schemeClr>
                </a:solidFill>
              </a:defRPr>
            </a:lvl1pPr>
          </a:lstStyle>
          <a:p>
            <a:fld id="{1750B119-75A9-42B1-BC99-2F5D413EDCD4}" type="slidenum">
              <a:rPr lang="en-US" smtClean="0"/>
              <a:pPr/>
              <a:t>‹#›</a:t>
            </a:fld>
            <a:endParaRPr lang="en-US" dirty="0"/>
          </a:p>
        </p:txBody>
      </p:sp>
    </p:spTree>
    <p:extLst>
      <p:ext uri="{BB962C8B-B14F-4D97-AF65-F5344CB8AC3E}">
        <p14:creationId xmlns:p14="http://schemas.microsoft.com/office/powerpoint/2010/main" val="265408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lvl1pPr>
              <a:defRPr>
                <a:solidFill>
                  <a:schemeClr val="tx1"/>
                </a:solidFill>
              </a:defRPr>
            </a:lvl1p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2" name="Picture 1">
            <a:extLst>
              <a:ext uri="{FF2B5EF4-FFF2-40B4-BE49-F238E27FC236}">
                <a16:creationId xmlns:a16="http://schemas.microsoft.com/office/drawing/2014/main" id="{4B81FE30-5638-5FFF-4D06-E74AE6F81E0C}"/>
              </a:ext>
            </a:extLst>
          </p:cNvPr>
          <p:cNvPicPr>
            <a:picLocks noChangeAspect="1"/>
          </p:cNvPicPr>
          <p:nvPr userDrawn="1"/>
        </p:nvPicPr>
        <p:blipFill>
          <a:blip r:embed="rId4"/>
          <a:stretch>
            <a:fillRect/>
          </a:stretch>
        </p:blipFill>
        <p:spPr>
          <a:xfrm>
            <a:off x="10633015" y="334525"/>
            <a:ext cx="1508617" cy="1918343"/>
          </a:xfrm>
          <a:prstGeom prst="rect">
            <a:avLst/>
          </a:prstGeom>
        </p:spPr>
      </p:pic>
      <p:sp>
        <p:nvSpPr>
          <p:cNvPr id="3" name="Footer Placeholder 19">
            <a:extLst>
              <a:ext uri="{FF2B5EF4-FFF2-40B4-BE49-F238E27FC236}">
                <a16:creationId xmlns:a16="http://schemas.microsoft.com/office/drawing/2014/main" id="{F2328F4D-F92D-48FF-004E-2F31410BDD3C}"/>
              </a:ext>
            </a:extLst>
          </p:cNvPr>
          <p:cNvSpPr>
            <a:spLocks noGrp="1"/>
          </p:cNvSpPr>
          <p:nvPr>
            <p:ph type="ftr" sz="quarter" idx="23"/>
          </p:nvPr>
        </p:nvSpPr>
        <p:spPr>
          <a:xfrm>
            <a:off x="0" y="6339840"/>
            <a:ext cx="12192000" cy="518160"/>
          </a:xfrm>
          <a:prstGeom prst="rect">
            <a:avLst/>
          </a:prstGeom>
          <a:solidFill>
            <a:schemeClr val="dk1"/>
          </a:solidFill>
        </p:spPr>
        <p:txBody>
          <a:bodyPr anchor="ctr"/>
          <a:lstStyle>
            <a:lvl1pPr algn="ctr">
              <a:defRPr i="1">
                <a:solidFill>
                  <a:schemeClr val="tx1"/>
                </a:solidFill>
              </a:defRPr>
            </a:lvl1pPr>
          </a:lstStyle>
          <a:p>
            <a:r>
              <a:rPr lang="en-US"/>
              <a:t>City Of Sanger - Presentation Title - Department</a:t>
            </a:r>
            <a:endParaRPr lang="en-US" dirty="0"/>
          </a:p>
        </p:txBody>
      </p:sp>
      <p:sp>
        <p:nvSpPr>
          <p:cNvPr id="4" name="Date Placeholder 18">
            <a:extLst>
              <a:ext uri="{FF2B5EF4-FFF2-40B4-BE49-F238E27FC236}">
                <a16:creationId xmlns:a16="http://schemas.microsoft.com/office/drawing/2014/main" id="{F4159BFA-8260-3343-E008-EB2975056804}"/>
              </a:ext>
            </a:extLst>
          </p:cNvPr>
          <p:cNvSpPr>
            <a:spLocks noGrp="1"/>
          </p:cNvSpPr>
          <p:nvPr>
            <p:ph type="dt" sz="half" idx="2"/>
          </p:nvPr>
        </p:nvSpPr>
        <p:spPr>
          <a:xfrm>
            <a:off x="9357855" y="6416357"/>
            <a:ext cx="2743200" cy="365125"/>
          </a:xfrm>
          <a:prstGeom prst="rect">
            <a:avLst/>
          </a:prstGeom>
        </p:spPr>
        <p:txBody>
          <a:bodyPr anchor="ctr"/>
          <a:lstStyle>
            <a:lvl1pPr algn="r">
              <a:defRPr sz="1100" i="1"/>
            </a:lvl1pPr>
          </a:lstStyle>
          <a:p>
            <a:fld id="{9B971E3E-710B-44EF-8095-D87852D5DA8F}" type="datetime1">
              <a:rPr lang="en-US" smtClean="0"/>
              <a:t>3/13/2025</a:t>
            </a:fld>
            <a:endParaRPr lang="en-US" dirty="0"/>
          </a:p>
        </p:txBody>
      </p:sp>
      <p:sp>
        <p:nvSpPr>
          <p:cNvPr id="5" name="Slide Number Placeholder 15">
            <a:extLst>
              <a:ext uri="{FF2B5EF4-FFF2-40B4-BE49-F238E27FC236}">
                <a16:creationId xmlns:a16="http://schemas.microsoft.com/office/drawing/2014/main" id="{C5288F49-D8A0-AED3-A0E9-ED32B939D865}"/>
              </a:ext>
            </a:extLst>
          </p:cNvPr>
          <p:cNvSpPr>
            <a:spLocks noGrp="1"/>
          </p:cNvSpPr>
          <p:nvPr>
            <p:ph type="sldNum" sz="quarter" idx="4"/>
          </p:nvPr>
        </p:nvSpPr>
        <p:spPr>
          <a:xfrm>
            <a:off x="48128" y="6219009"/>
            <a:ext cx="638991" cy="638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0" tIns="45720" rIns="0" bIns="45720" rtlCol="0" anchor="ctr"/>
          <a:lstStyle>
            <a:lvl1pPr algn="ctr">
              <a:defRPr sz="1800">
                <a:solidFill>
                  <a:schemeClr val="tx1">
                    <a:tint val="75000"/>
                  </a:schemeClr>
                </a:solidFill>
              </a:defRPr>
            </a:lvl1pPr>
          </a:lstStyle>
          <a:p>
            <a:fld id="{1750B119-75A9-42B1-BC99-2F5D413EDCD4}" type="slidenum">
              <a:rPr lang="en-US" smtClean="0"/>
              <a:pPr/>
              <a:t>‹#›</a:t>
            </a:fld>
            <a:endParaRPr lang="en-US" dirty="0"/>
          </a:p>
        </p:txBody>
      </p:sp>
    </p:spTree>
    <p:extLst>
      <p:ext uri="{BB962C8B-B14F-4D97-AF65-F5344CB8AC3E}">
        <p14:creationId xmlns:p14="http://schemas.microsoft.com/office/powerpoint/2010/main" val="1249413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Small Title">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4571999" cy="321164"/>
          </a:xfrm>
          <a:prstGeom prst="rect">
            <a:avLst/>
          </a:prstGeom>
        </p:spPr>
      </p:pic>
      <p:sp>
        <p:nvSpPr>
          <p:cNvPr id="8" name="Rectangle 7"/>
          <p:cNvSpPr/>
          <p:nvPr/>
        </p:nvSpPr>
        <p:spPr bwMode="ltGray">
          <a:xfrm>
            <a:off x="0" y="609600"/>
            <a:ext cx="457200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753228"/>
            <a:ext cx="3711204" cy="1080938"/>
          </a:xfrm>
        </p:spPr>
        <p:txBody>
          <a:bodyPr/>
          <a:lstStyle>
            <a:lvl1pPr>
              <a:defRPr>
                <a:solidFill>
                  <a:schemeClr val="tx1"/>
                </a:solidFill>
              </a:defRPr>
            </a:lvl1pPr>
          </a:lstStyle>
          <a:p>
            <a:r>
              <a:rPr lang="en-US"/>
              <a:t>Click to edit Master title style</a:t>
            </a:r>
            <a:endParaRPr lang="en-US" dirty="0"/>
          </a:p>
        </p:txBody>
      </p:sp>
      <p:sp>
        <p:nvSpPr>
          <p:cNvPr id="5" name="Footer Placeholder 28">
            <a:extLst>
              <a:ext uri="{FF2B5EF4-FFF2-40B4-BE49-F238E27FC236}">
                <a16:creationId xmlns:a16="http://schemas.microsoft.com/office/drawing/2014/main" id="{AD5EEBC6-EF1A-67DB-34BB-9AAAEA51AC51}"/>
              </a:ext>
            </a:extLst>
          </p:cNvPr>
          <p:cNvSpPr>
            <a:spLocks noGrp="1"/>
          </p:cNvSpPr>
          <p:nvPr>
            <p:ph type="ftr" sz="quarter" idx="11"/>
          </p:nvPr>
        </p:nvSpPr>
        <p:spPr>
          <a:xfrm>
            <a:off x="0" y="6339840"/>
            <a:ext cx="12192000" cy="518160"/>
          </a:xfrm>
          <a:noFill/>
        </p:spPr>
        <p:txBody>
          <a:bodyPr/>
          <a:lstStyle>
            <a:lvl1pPr>
              <a:defRPr>
                <a:solidFill>
                  <a:schemeClr val="bg1"/>
                </a:solidFill>
              </a:defRPr>
            </a:lvl1pPr>
          </a:lstStyle>
          <a:p>
            <a:r>
              <a:rPr lang="en-US"/>
              <a:t>City Of Sanger - Presentation Title - Department</a:t>
            </a:r>
            <a:endParaRPr lang="en-US" dirty="0"/>
          </a:p>
        </p:txBody>
      </p:sp>
      <p:sp>
        <p:nvSpPr>
          <p:cNvPr id="14" name="Date Placeholder 27">
            <a:extLst>
              <a:ext uri="{FF2B5EF4-FFF2-40B4-BE49-F238E27FC236}">
                <a16:creationId xmlns:a16="http://schemas.microsoft.com/office/drawing/2014/main" id="{CBDE8AA6-3A55-BFCE-9ADD-1752A108C875}"/>
              </a:ext>
            </a:extLst>
          </p:cNvPr>
          <p:cNvSpPr>
            <a:spLocks noGrp="1"/>
          </p:cNvSpPr>
          <p:nvPr>
            <p:ph type="dt" sz="half" idx="10"/>
          </p:nvPr>
        </p:nvSpPr>
        <p:spPr>
          <a:xfrm>
            <a:off x="9357855" y="6416357"/>
            <a:ext cx="2743200" cy="365125"/>
          </a:xfrm>
          <a:noFill/>
        </p:spPr>
        <p:txBody>
          <a:bodyPr/>
          <a:lstStyle>
            <a:lvl1pPr>
              <a:defRPr>
                <a:solidFill>
                  <a:schemeClr val="bg1"/>
                </a:solidFill>
              </a:defRPr>
            </a:lvl1pPr>
          </a:lstStyle>
          <a:p>
            <a:fld id="{3A73E242-2490-400C-BF87-D6D3DA8153CE}" type="datetime1">
              <a:rPr lang="en-US" smtClean="0"/>
              <a:t>3/13/2025</a:t>
            </a:fld>
            <a:endParaRPr lang="en-US" dirty="0"/>
          </a:p>
        </p:txBody>
      </p:sp>
      <p:sp>
        <p:nvSpPr>
          <p:cNvPr id="15" name="Slide Number Placeholder 15">
            <a:extLst>
              <a:ext uri="{FF2B5EF4-FFF2-40B4-BE49-F238E27FC236}">
                <a16:creationId xmlns:a16="http://schemas.microsoft.com/office/drawing/2014/main" id="{FE5EA9B6-E489-65B9-8D83-EF49F969CBF4}"/>
              </a:ext>
            </a:extLst>
          </p:cNvPr>
          <p:cNvSpPr>
            <a:spLocks noGrp="1"/>
          </p:cNvSpPr>
          <p:nvPr>
            <p:ph type="sldNum" sz="quarter" idx="4"/>
          </p:nvPr>
        </p:nvSpPr>
        <p:spPr>
          <a:xfrm>
            <a:off x="48128" y="6219009"/>
            <a:ext cx="638991" cy="638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0" tIns="45720" rIns="0" bIns="45720" rtlCol="0" anchor="ctr"/>
          <a:lstStyle>
            <a:lvl1pPr algn="ctr">
              <a:defRPr sz="1800">
                <a:solidFill>
                  <a:schemeClr val="tx1">
                    <a:tint val="75000"/>
                  </a:schemeClr>
                </a:solidFill>
              </a:defRPr>
            </a:lvl1pPr>
          </a:lstStyle>
          <a:p>
            <a:fld id="{1750B119-75A9-42B1-BC99-2F5D413EDCD4}" type="slidenum">
              <a:rPr lang="en-US" smtClean="0"/>
              <a:pPr/>
              <a:t>‹#›</a:t>
            </a:fld>
            <a:endParaRPr lang="en-US" dirty="0"/>
          </a:p>
        </p:txBody>
      </p:sp>
      <p:sp>
        <p:nvSpPr>
          <p:cNvPr id="3" name="Rectangle 2">
            <a:extLst>
              <a:ext uri="{FF2B5EF4-FFF2-40B4-BE49-F238E27FC236}">
                <a16:creationId xmlns:a16="http://schemas.microsoft.com/office/drawing/2014/main" id="{D884C157-C2D6-BA35-BADA-4F1265C3140B}"/>
              </a:ext>
            </a:extLst>
          </p:cNvPr>
          <p:cNvSpPr/>
          <p:nvPr userDrawn="1"/>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8E4D0E82-8A6A-0006-7741-CC1A8CA13857}"/>
              </a:ext>
            </a:extLst>
          </p:cNvPr>
          <p:cNvPicPr>
            <a:picLocks noChangeAspect="1"/>
          </p:cNvPicPr>
          <p:nvPr userDrawn="1"/>
        </p:nvPicPr>
        <p:blipFill>
          <a:blip r:embed="rId3"/>
          <a:stretch>
            <a:fillRect/>
          </a:stretch>
        </p:blipFill>
        <p:spPr>
          <a:xfrm>
            <a:off x="10645283" y="268597"/>
            <a:ext cx="1508617" cy="1918343"/>
          </a:xfrm>
          <a:prstGeom prst="rect">
            <a:avLst/>
          </a:prstGeom>
        </p:spPr>
      </p:pic>
    </p:spTree>
    <p:extLst>
      <p:ext uri="{BB962C8B-B14F-4D97-AF65-F5344CB8AC3E}">
        <p14:creationId xmlns:p14="http://schemas.microsoft.com/office/powerpoint/2010/main" val="2153199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mall 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4571999" cy="321164"/>
          </a:xfrm>
          <a:prstGeom prst="rect">
            <a:avLst/>
          </a:prstGeom>
        </p:spPr>
      </p:pic>
      <p:sp>
        <p:nvSpPr>
          <p:cNvPr id="8" name="Rectangle 7"/>
          <p:cNvSpPr/>
          <p:nvPr/>
        </p:nvSpPr>
        <p:spPr bwMode="ltGray">
          <a:xfrm>
            <a:off x="0" y="609600"/>
            <a:ext cx="457200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753228"/>
            <a:ext cx="3711204" cy="1080938"/>
          </a:xfrm>
        </p:spPr>
        <p:txBody>
          <a:bodyPr/>
          <a:lstStyle>
            <a:lvl1pPr>
              <a:defRPr>
                <a:solidFill>
                  <a:schemeClr val="tx1"/>
                </a:solidFill>
              </a:defRPr>
            </a:lvl1pPr>
          </a:lstStyle>
          <a:p>
            <a:r>
              <a:rPr lang="en-US"/>
              <a:t>Click to edit Master title style</a:t>
            </a:r>
            <a:endParaRPr lang="en-US" dirty="0"/>
          </a:p>
        </p:txBody>
      </p:sp>
      <p:sp>
        <p:nvSpPr>
          <p:cNvPr id="5" name="Footer Placeholder 28">
            <a:extLst>
              <a:ext uri="{FF2B5EF4-FFF2-40B4-BE49-F238E27FC236}">
                <a16:creationId xmlns:a16="http://schemas.microsoft.com/office/drawing/2014/main" id="{AD5EEBC6-EF1A-67DB-34BB-9AAAEA51AC51}"/>
              </a:ext>
            </a:extLst>
          </p:cNvPr>
          <p:cNvSpPr>
            <a:spLocks noGrp="1"/>
          </p:cNvSpPr>
          <p:nvPr>
            <p:ph type="ftr" sz="quarter" idx="11"/>
          </p:nvPr>
        </p:nvSpPr>
        <p:spPr>
          <a:xfrm>
            <a:off x="0" y="6339840"/>
            <a:ext cx="12192000" cy="518160"/>
          </a:xfrm>
          <a:noFill/>
        </p:spPr>
        <p:txBody>
          <a:bodyPr/>
          <a:lstStyle>
            <a:lvl1pPr>
              <a:defRPr>
                <a:solidFill>
                  <a:schemeClr val="bg1"/>
                </a:solidFill>
              </a:defRPr>
            </a:lvl1pPr>
          </a:lstStyle>
          <a:p>
            <a:r>
              <a:rPr lang="en-US"/>
              <a:t>City Of Sanger - Presentation Title - Department</a:t>
            </a:r>
            <a:endParaRPr lang="en-US" dirty="0"/>
          </a:p>
        </p:txBody>
      </p:sp>
      <p:sp>
        <p:nvSpPr>
          <p:cNvPr id="14" name="Date Placeholder 27">
            <a:extLst>
              <a:ext uri="{FF2B5EF4-FFF2-40B4-BE49-F238E27FC236}">
                <a16:creationId xmlns:a16="http://schemas.microsoft.com/office/drawing/2014/main" id="{CBDE8AA6-3A55-BFCE-9ADD-1752A108C875}"/>
              </a:ext>
            </a:extLst>
          </p:cNvPr>
          <p:cNvSpPr>
            <a:spLocks noGrp="1"/>
          </p:cNvSpPr>
          <p:nvPr>
            <p:ph type="dt" sz="half" idx="10"/>
          </p:nvPr>
        </p:nvSpPr>
        <p:spPr>
          <a:xfrm>
            <a:off x="9357855" y="6416357"/>
            <a:ext cx="2743200" cy="365125"/>
          </a:xfrm>
          <a:noFill/>
        </p:spPr>
        <p:txBody>
          <a:bodyPr/>
          <a:lstStyle>
            <a:lvl1pPr>
              <a:defRPr>
                <a:solidFill>
                  <a:schemeClr val="bg1"/>
                </a:solidFill>
              </a:defRPr>
            </a:lvl1pPr>
          </a:lstStyle>
          <a:p>
            <a:fld id="{477BD168-9553-4445-B154-A3091D6309B0}" type="datetime1">
              <a:rPr lang="en-US" smtClean="0"/>
              <a:t>3/13/2025</a:t>
            </a:fld>
            <a:endParaRPr lang="en-US" dirty="0"/>
          </a:p>
        </p:txBody>
      </p:sp>
      <p:sp>
        <p:nvSpPr>
          <p:cNvPr id="15" name="Slide Number Placeholder 15">
            <a:extLst>
              <a:ext uri="{FF2B5EF4-FFF2-40B4-BE49-F238E27FC236}">
                <a16:creationId xmlns:a16="http://schemas.microsoft.com/office/drawing/2014/main" id="{FE5EA9B6-E489-65B9-8D83-EF49F969CBF4}"/>
              </a:ext>
            </a:extLst>
          </p:cNvPr>
          <p:cNvSpPr>
            <a:spLocks noGrp="1"/>
          </p:cNvSpPr>
          <p:nvPr>
            <p:ph type="sldNum" sz="quarter" idx="4"/>
          </p:nvPr>
        </p:nvSpPr>
        <p:spPr>
          <a:xfrm>
            <a:off x="48128" y="6219009"/>
            <a:ext cx="638991" cy="638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0" tIns="45720" rIns="0" bIns="45720" rtlCol="0" anchor="ctr"/>
          <a:lstStyle>
            <a:lvl1pPr algn="ctr">
              <a:defRPr sz="1800">
                <a:solidFill>
                  <a:schemeClr val="tx1">
                    <a:tint val="75000"/>
                  </a:schemeClr>
                </a:solidFill>
              </a:defRPr>
            </a:lvl1pPr>
          </a:lstStyle>
          <a:p>
            <a:fld id="{1750B119-75A9-42B1-BC99-2F5D413EDCD4}" type="slidenum">
              <a:rPr lang="en-US" smtClean="0"/>
              <a:pPr/>
              <a:t>‹#›</a:t>
            </a:fld>
            <a:endParaRPr lang="en-US" dirty="0"/>
          </a:p>
        </p:txBody>
      </p:sp>
    </p:spTree>
    <p:extLst>
      <p:ext uri="{BB962C8B-B14F-4D97-AF65-F5344CB8AC3E}">
        <p14:creationId xmlns:p14="http://schemas.microsoft.com/office/powerpoint/2010/main" val="25196158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Logo">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a:extLst>
              <a:ext uri="{FF2B5EF4-FFF2-40B4-BE49-F238E27FC236}">
                <a16:creationId xmlns:a16="http://schemas.microsoft.com/office/drawing/2014/main" id="{E64BFCEA-2E3C-380B-DB0D-795A0BB7A8A9}"/>
              </a:ext>
            </a:extLst>
          </p:cNvPr>
          <p:cNvPicPr>
            <a:picLocks noChangeAspect="1"/>
          </p:cNvPicPr>
          <p:nvPr userDrawn="1"/>
        </p:nvPicPr>
        <p:blipFill>
          <a:blip r:embed="rId3"/>
          <a:stretch>
            <a:fillRect/>
          </a:stretch>
        </p:blipFill>
        <p:spPr>
          <a:xfrm>
            <a:off x="10645283" y="268597"/>
            <a:ext cx="1508617" cy="1918343"/>
          </a:xfrm>
          <a:prstGeom prst="rect">
            <a:avLst/>
          </a:prstGeom>
        </p:spPr>
      </p:pic>
      <p:sp>
        <p:nvSpPr>
          <p:cNvPr id="11" name="Footer Placeholder 28">
            <a:extLst>
              <a:ext uri="{FF2B5EF4-FFF2-40B4-BE49-F238E27FC236}">
                <a16:creationId xmlns:a16="http://schemas.microsoft.com/office/drawing/2014/main" id="{415AC417-DD30-9F4D-3113-3F8F63A69CD2}"/>
              </a:ext>
            </a:extLst>
          </p:cNvPr>
          <p:cNvSpPr>
            <a:spLocks noGrp="1"/>
          </p:cNvSpPr>
          <p:nvPr>
            <p:ph type="ftr" sz="quarter" idx="11"/>
          </p:nvPr>
        </p:nvSpPr>
        <p:spPr>
          <a:xfrm>
            <a:off x="0" y="6339840"/>
            <a:ext cx="12192000" cy="518160"/>
          </a:xfrm>
          <a:noFill/>
        </p:spPr>
        <p:txBody>
          <a:bodyPr/>
          <a:lstStyle>
            <a:lvl1pPr>
              <a:defRPr>
                <a:solidFill>
                  <a:schemeClr val="bg1"/>
                </a:solidFill>
              </a:defRPr>
            </a:lvl1pPr>
          </a:lstStyle>
          <a:p>
            <a:r>
              <a:rPr lang="en-US"/>
              <a:t>City Of Sanger - Presentation Title - Department</a:t>
            </a:r>
            <a:endParaRPr lang="en-US" dirty="0"/>
          </a:p>
        </p:txBody>
      </p:sp>
      <p:sp>
        <p:nvSpPr>
          <p:cNvPr id="12" name="Date Placeholder 27">
            <a:extLst>
              <a:ext uri="{FF2B5EF4-FFF2-40B4-BE49-F238E27FC236}">
                <a16:creationId xmlns:a16="http://schemas.microsoft.com/office/drawing/2014/main" id="{8199FCE2-B85D-6154-0511-744FFB6EF68D}"/>
              </a:ext>
            </a:extLst>
          </p:cNvPr>
          <p:cNvSpPr>
            <a:spLocks noGrp="1"/>
          </p:cNvSpPr>
          <p:nvPr>
            <p:ph type="dt" sz="half" idx="10"/>
          </p:nvPr>
        </p:nvSpPr>
        <p:spPr>
          <a:xfrm>
            <a:off x="9357855" y="6416357"/>
            <a:ext cx="2743200" cy="365125"/>
          </a:xfrm>
          <a:noFill/>
        </p:spPr>
        <p:txBody>
          <a:bodyPr/>
          <a:lstStyle>
            <a:lvl1pPr>
              <a:defRPr>
                <a:solidFill>
                  <a:schemeClr val="bg1"/>
                </a:solidFill>
              </a:defRPr>
            </a:lvl1pPr>
          </a:lstStyle>
          <a:p>
            <a:fld id="{F513F7F1-E095-41A3-A76C-6C074996A2D0}" type="datetime1">
              <a:rPr lang="en-US" smtClean="0"/>
              <a:t>3/13/2025</a:t>
            </a:fld>
            <a:endParaRPr lang="en-US" dirty="0"/>
          </a:p>
        </p:txBody>
      </p:sp>
      <p:sp>
        <p:nvSpPr>
          <p:cNvPr id="13" name="Slide Number Placeholder 15">
            <a:extLst>
              <a:ext uri="{FF2B5EF4-FFF2-40B4-BE49-F238E27FC236}">
                <a16:creationId xmlns:a16="http://schemas.microsoft.com/office/drawing/2014/main" id="{3F0BE3C8-8F4F-DAA6-B9D9-951C60DD2EB3}"/>
              </a:ext>
            </a:extLst>
          </p:cNvPr>
          <p:cNvSpPr>
            <a:spLocks noGrp="1"/>
          </p:cNvSpPr>
          <p:nvPr>
            <p:ph type="sldNum" sz="quarter" idx="4"/>
          </p:nvPr>
        </p:nvSpPr>
        <p:spPr>
          <a:xfrm>
            <a:off x="48128" y="6219009"/>
            <a:ext cx="638991" cy="638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0" tIns="45720" rIns="0" bIns="45720" rtlCol="0" anchor="ctr"/>
          <a:lstStyle>
            <a:lvl1pPr algn="ctr">
              <a:defRPr sz="1800">
                <a:solidFill>
                  <a:schemeClr val="tx1">
                    <a:tint val="75000"/>
                  </a:schemeClr>
                </a:solidFill>
              </a:defRPr>
            </a:lvl1pPr>
          </a:lstStyle>
          <a:p>
            <a:fld id="{1750B119-75A9-42B1-BC99-2F5D413EDCD4}" type="slidenum">
              <a:rPr lang="en-US" smtClean="0"/>
              <a:pPr/>
              <a:t>‹#›</a:t>
            </a:fld>
            <a:endParaRPr lang="en-US" dirty="0"/>
          </a:p>
        </p:txBody>
      </p:sp>
    </p:spTree>
    <p:extLst>
      <p:ext uri="{BB962C8B-B14F-4D97-AF65-F5344CB8AC3E}">
        <p14:creationId xmlns:p14="http://schemas.microsoft.com/office/powerpoint/2010/main" val="740373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with Footer">
    <p:spTree>
      <p:nvGrpSpPr>
        <p:cNvPr id="1" name=""/>
        <p:cNvGrpSpPr/>
        <p:nvPr/>
      </p:nvGrpSpPr>
      <p:grpSpPr>
        <a:xfrm>
          <a:off x="0" y="0"/>
          <a:ext cx="0" cy="0"/>
          <a:chOff x="0" y="0"/>
          <a:chExt cx="0" cy="0"/>
        </a:xfrm>
      </p:grpSpPr>
      <p:sp>
        <p:nvSpPr>
          <p:cNvPr id="11" name="Footer Placeholder 28">
            <a:extLst>
              <a:ext uri="{FF2B5EF4-FFF2-40B4-BE49-F238E27FC236}">
                <a16:creationId xmlns:a16="http://schemas.microsoft.com/office/drawing/2014/main" id="{415AC417-DD30-9F4D-3113-3F8F63A69CD2}"/>
              </a:ext>
            </a:extLst>
          </p:cNvPr>
          <p:cNvSpPr>
            <a:spLocks noGrp="1"/>
          </p:cNvSpPr>
          <p:nvPr>
            <p:ph type="ftr" sz="quarter" idx="11"/>
          </p:nvPr>
        </p:nvSpPr>
        <p:spPr>
          <a:xfrm>
            <a:off x="0" y="6339840"/>
            <a:ext cx="12192000" cy="518160"/>
          </a:xfrm>
          <a:noFill/>
        </p:spPr>
        <p:txBody>
          <a:bodyPr/>
          <a:lstStyle>
            <a:lvl1pPr>
              <a:defRPr>
                <a:solidFill>
                  <a:schemeClr val="bg1"/>
                </a:solidFill>
              </a:defRPr>
            </a:lvl1pPr>
          </a:lstStyle>
          <a:p>
            <a:r>
              <a:rPr lang="en-US"/>
              <a:t>City Of Sanger - Presentation Title - Department</a:t>
            </a:r>
            <a:endParaRPr lang="en-US" dirty="0"/>
          </a:p>
        </p:txBody>
      </p:sp>
      <p:sp>
        <p:nvSpPr>
          <p:cNvPr id="12" name="Date Placeholder 27">
            <a:extLst>
              <a:ext uri="{FF2B5EF4-FFF2-40B4-BE49-F238E27FC236}">
                <a16:creationId xmlns:a16="http://schemas.microsoft.com/office/drawing/2014/main" id="{8199FCE2-B85D-6154-0511-744FFB6EF68D}"/>
              </a:ext>
            </a:extLst>
          </p:cNvPr>
          <p:cNvSpPr>
            <a:spLocks noGrp="1"/>
          </p:cNvSpPr>
          <p:nvPr>
            <p:ph type="dt" sz="half" idx="10"/>
          </p:nvPr>
        </p:nvSpPr>
        <p:spPr>
          <a:xfrm>
            <a:off x="9357855" y="6416357"/>
            <a:ext cx="2743200" cy="365125"/>
          </a:xfrm>
          <a:noFill/>
        </p:spPr>
        <p:txBody>
          <a:bodyPr/>
          <a:lstStyle>
            <a:lvl1pPr>
              <a:defRPr>
                <a:solidFill>
                  <a:schemeClr val="bg1"/>
                </a:solidFill>
              </a:defRPr>
            </a:lvl1pPr>
          </a:lstStyle>
          <a:p>
            <a:fld id="{60EF75BB-BBE6-4EBD-93DD-23C2B19D028D}" type="datetime1">
              <a:rPr lang="en-US" smtClean="0"/>
              <a:t>3/13/2025</a:t>
            </a:fld>
            <a:endParaRPr lang="en-US" dirty="0"/>
          </a:p>
        </p:txBody>
      </p:sp>
      <p:sp>
        <p:nvSpPr>
          <p:cNvPr id="13" name="Slide Number Placeholder 15">
            <a:extLst>
              <a:ext uri="{FF2B5EF4-FFF2-40B4-BE49-F238E27FC236}">
                <a16:creationId xmlns:a16="http://schemas.microsoft.com/office/drawing/2014/main" id="{3F0BE3C8-8F4F-DAA6-B9D9-951C60DD2EB3}"/>
              </a:ext>
            </a:extLst>
          </p:cNvPr>
          <p:cNvSpPr>
            <a:spLocks noGrp="1"/>
          </p:cNvSpPr>
          <p:nvPr>
            <p:ph type="sldNum" sz="quarter" idx="4"/>
          </p:nvPr>
        </p:nvSpPr>
        <p:spPr>
          <a:xfrm>
            <a:off x="48128" y="6219009"/>
            <a:ext cx="638991" cy="638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0" tIns="45720" rIns="0" bIns="45720" rtlCol="0" anchor="ctr"/>
          <a:lstStyle>
            <a:lvl1pPr algn="ctr">
              <a:defRPr sz="1800">
                <a:solidFill>
                  <a:schemeClr val="tx1">
                    <a:tint val="75000"/>
                  </a:schemeClr>
                </a:solidFill>
              </a:defRPr>
            </a:lvl1pPr>
          </a:lstStyle>
          <a:p>
            <a:fld id="{1750B119-75A9-42B1-BC99-2F5D413EDCD4}" type="slidenum">
              <a:rPr lang="en-US" smtClean="0"/>
              <a:pPr/>
              <a:t>‹#›</a:t>
            </a:fld>
            <a:endParaRPr lang="en-US" dirty="0"/>
          </a:p>
        </p:txBody>
      </p:sp>
    </p:spTree>
    <p:extLst>
      <p:ext uri="{BB962C8B-B14F-4D97-AF65-F5344CB8AC3E}">
        <p14:creationId xmlns:p14="http://schemas.microsoft.com/office/powerpoint/2010/main" val="3725632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a:extLst>
              <a:ext uri="{FF2B5EF4-FFF2-40B4-BE49-F238E27FC236}">
                <a16:creationId xmlns:a16="http://schemas.microsoft.com/office/drawing/2014/main" id="{DF298451-3D77-1778-363D-6E8D2067D1B2}"/>
              </a:ext>
            </a:extLst>
          </p:cNvPr>
          <p:cNvPicPr>
            <a:picLocks noChangeAspect="1"/>
          </p:cNvPicPr>
          <p:nvPr userDrawn="1"/>
        </p:nvPicPr>
        <p:blipFill>
          <a:blip r:embed="rId4"/>
          <a:stretch>
            <a:fillRect/>
          </a:stretch>
        </p:blipFill>
        <p:spPr>
          <a:xfrm>
            <a:off x="9151073" y="1158240"/>
            <a:ext cx="3010447" cy="3828054"/>
          </a:xfrm>
          <a:prstGeom prst="rect">
            <a:avLst/>
          </a:prstGeom>
        </p:spPr>
      </p:pic>
      <p:sp>
        <p:nvSpPr>
          <p:cNvPr id="14" name="Footer Placeholder 19">
            <a:extLst>
              <a:ext uri="{FF2B5EF4-FFF2-40B4-BE49-F238E27FC236}">
                <a16:creationId xmlns:a16="http://schemas.microsoft.com/office/drawing/2014/main" id="{084226A3-D6F5-90E2-FD00-08DD7FE45C4D}"/>
              </a:ext>
            </a:extLst>
          </p:cNvPr>
          <p:cNvSpPr>
            <a:spLocks noGrp="1"/>
          </p:cNvSpPr>
          <p:nvPr>
            <p:ph type="ftr" sz="quarter" idx="3"/>
          </p:nvPr>
        </p:nvSpPr>
        <p:spPr>
          <a:xfrm>
            <a:off x="0" y="6339840"/>
            <a:ext cx="12192000" cy="518160"/>
          </a:xfrm>
          <a:prstGeom prst="rect">
            <a:avLst/>
          </a:prstGeom>
          <a:solidFill>
            <a:schemeClr val="dk1"/>
          </a:solidFill>
        </p:spPr>
        <p:txBody>
          <a:bodyPr anchor="ctr"/>
          <a:lstStyle>
            <a:lvl1pPr algn="ctr">
              <a:defRPr i="1">
                <a:solidFill>
                  <a:schemeClr val="tx1"/>
                </a:solidFill>
              </a:defRPr>
            </a:lvl1pPr>
          </a:lstStyle>
          <a:p>
            <a:r>
              <a:rPr lang="en-US"/>
              <a:t>City Of Sanger - Presentation Title - Department</a:t>
            </a:r>
            <a:endParaRPr lang="en-US" dirty="0"/>
          </a:p>
        </p:txBody>
      </p:sp>
      <p:sp>
        <p:nvSpPr>
          <p:cNvPr id="15" name="Date Placeholder 18">
            <a:extLst>
              <a:ext uri="{FF2B5EF4-FFF2-40B4-BE49-F238E27FC236}">
                <a16:creationId xmlns:a16="http://schemas.microsoft.com/office/drawing/2014/main" id="{B6F851CE-1A78-3FBE-5232-D2BBE90FC523}"/>
              </a:ext>
            </a:extLst>
          </p:cNvPr>
          <p:cNvSpPr>
            <a:spLocks noGrp="1"/>
          </p:cNvSpPr>
          <p:nvPr>
            <p:ph type="dt" sz="half" idx="2"/>
          </p:nvPr>
        </p:nvSpPr>
        <p:spPr>
          <a:xfrm>
            <a:off x="9357855" y="6416357"/>
            <a:ext cx="2743200" cy="365125"/>
          </a:xfrm>
          <a:prstGeom prst="rect">
            <a:avLst/>
          </a:prstGeom>
        </p:spPr>
        <p:txBody>
          <a:bodyPr anchor="ctr"/>
          <a:lstStyle>
            <a:lvl1pPr algn="r">
              <a:defRPr sz="1100" i="1"/>
            </a:lvl1pPr>
          </a:lstStyle>
          <a:p>
            <a:fld id="{BDAFB280-9B36-4244-AEB7-D3638FAD67B8}" type="datetime1">
              <a:rPr lang="en-US" smtClean="0"/>
              <a:t>3/13/2025</a:t>
            </a:fld>
            <a:endParaRPr lang="en-US" dirty="0"/>
          </a:p>
        </p:txBody>
      </p:sp>
      <p:sp>
        <p:nvSpPr>
          <p:cNvPr id="19" name="Slide Number Placeholder 15">
            <a:extLst>
              <a:ext uri="{FF2B5EF4-FFF2-40B4-BE49-F238E27FC236}">
                <a16:creationId xmlns:a16="http://schemas.microsoft.com/office/drawing/2014/main" id="{005A98EC-ABDD-4F92-E017-A6278B543F63}"/>
              </a:ext>
            </a:extLst>
          </p:cNvPr>
          <p:cNvSpPr>
            <a:spLocks noGrp="1"/>
          </p:cNvSpPr>
          <p:nvPr>
            <p:ph type="sldNum" sz="quarter" idx="4"/>
          </p:nvPr>
        </p:nvSpPr>
        <p:spPr>
          <a:xfrm>
            <a:off x="48128" y="6219009"/>
            <a:ext cx="638991" cy="638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0" tIns="45720" rIns="0" bIns="45720" rtlCol="0" anchor="ctr"/>
          <a:lstStyle>
            <a:lvl1pPr algn="ctr">
              <a:defRPr sz="1800">
                <a:solidFill>
                  <a:schemeClr val="tx1">
                    <a:tint val="75000"/>
                  </a:schemeClr>
                </a:solidFill>
              </a:defRPr>
            </a:lvl1pPr>
          </a:lstStyle>
          <a:p>
            <a:fld id="{1750B119-75A9-42B1-BC99-2F5D413EDCD4}" type="slidenum">
              <a:rPr lang="en-US" smtClean="0"/>
              <a:pPr/>
              <a:t>‹#›</a:t>
            </a:fld>
            <a:endParaRPr lang="en-US" dirty="0"/>
          </a:p>
        </p:txBody>
      </p:sp>
    </p:spTree>
    <p:extLst>
      <p:ext uri="{BB962C8B-B14F-4D97-AF65-F5344CB8AC3E}">
        <p14:creationId xmlns:p14="http://schemas.microsoft.com/office/powerpoint/2010/main" val="3266345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477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DC683671-FAAA-4B27-3CB1-A55EBBB97DE7}"/>
              </a:ext>
            </a:extLst>
          </p:cNvPr>
          <p:cNvPicPr>
            <a:picLocks noChangeAspect="1"/>
          </p:cNvPicPr>
          <p:nvPr userDrawn="1"/>
        </p:nvPicPr>
        <p:blipFill>
          <a:blip r:embed="rId4"/>
          <a:stretch>
            <a:fillRect/>
          </a:stretch>
        </p:blipFill>
        <p:spPr>
          <a:xfrm>
            <a:off x="10645283" y="268597"/>
            <a:ext cx="1508617" cy="1918343"/>
          </a:xfrm>
          <a:prstGeom prst="rect">
            <a:avLst/>
          </a:prstGeom>
        </p:spPr>
      </p:pic>
      <p:sp>
        <p:nvSpPr>
          <p:cNvPr id="4" name="Footer Placeholder 19">
            <a:extLst>
              <a:ext uri="{FF2B5EF4-FFF2-40B4-BE49-F238E27FC236}">
                <a16:creationId xmlns:a16="http://schemas.microsoft.com/office/drawing/2014/main" id="{6A4431C4-9542-0DCE-FAF7-B6C803A87B94}"/>
              </a:ext>
            </a:extLst>
          </p:cNvPr>
          <p:cNvSpPr>
            <a:spLocks noGrp="1"/>
          </p:cNvSpPr>
          <p:nvPr>
            <p:ph type="ftr" sz="quarter" idx="3"/>
          </p:nvPr>
        </p:nvSpPr>
        <p:spPr>
          <a:xfrm>
            <a:off x="0" y="6339840"/>
            <a:ext cx="12192000" cy="518160"/>
          </a:xfrm>
          <a:prstGeom prst="rect">
            <a:avLst/>
          </a:prstGeom>
          <a:solidFill>
            <a:schemeClr val="dk1"/>
          </a:solidFill>
        </p:spPr>
        <p:txBody>
          <a:bodyPr anchor="ctr"/>
          <a:lstStyle>
            <a:lvl1pPr algn="ctr">
              <a:defRPr i="1">
                <a:solidFill>
                  <a:schemeClr val="tx1"/>
                </a:solidFill>
              </a:defRPr>
            </a:lvl1pPr>
          </a:lstStyle>
          <a:p>
            <a:r>
              <a:rPr lang="en-US"/>
              <a:t>City Of Sanger - Presentation Title - Department</a:t>
            </a:r>
            <a:endParaRPr lang="en-US" dirty="0"/>
          </a:p>
        </p:txBody>
      </p:sp>
      <p:sp>
        <p:nvSpPr>
          <p:cNvPr id="5" name="Date Placeholder 18">
            <a:extLst>
              <a:ext uri="{FF2B5EF4-FFF2-40B4-BE49-F238E27FC236}">
                <a16:creationId xmlns:a16="http://schemas.microsoft.com/office/drawing/2014/main" id="{8F1F3577-4A55-A7C1-20C5-815D3F238856}"/>
              </a:ext>
            </a:extLst>
          </p:cNvPr>
          <p:cNvSpPr>
            <a:spLocks noGrp="1"/>
          </p:cNvSpPr>
          <p:nvPr>
            <p:ph type="dt" sz="half" idx="2"/>
          </p:nvPr>
        </p:nvSpPr>
        <p:spPr>
          <a:xfrm>
            <a:off x="9357855" y="6416357"/>
            <a:ext cx="2743200" cy="365125"/>
          </a:xfrm>
          <a:prstGeom prst="rect">
            <a:avLst/>
          </a:prstGeom>
        </p:spPr>
        <p:txBody>
          <a:bodyPr anchor="ctr"/>
          <a:lstStyle>
            <a:lvl1pPr algn="r">
              <a:defRPr sz="1100" i="1"/>
            </a:lvl1pPr>
          </a:lstStyle>
          <a:p>
            <a:fld id="{E7641F75-9760-47DC-A4C5-050E277CC62E}" type="datetime1">
              <a:rPr lang="en-US" smtClean="0"/>
              <a:t>3/13/2025</a:t>
            </a:fld>
            <a:endParaRPr lang="en-US" dirty="0"/>
          </a:p>
        </p:txBody>
      </p:sp>
      <p:sp>
        <p:nvSpPr>
          <p:cNvPr id="6" name="Slide Number Placeholder 15">
            <a:extLst>
              <a:ext uri="{FF2B5EF4-FFF2-40B4-BE49-F238E27FC236}">
                <a16:creationId xmlns:a16="http://schemas.microsoft.com/office/drawing/2014/main" id="{2E692CE9-B2DD-A167-ECEF-A3038AB91180}"/>
              </a:ext>
            </a:extLst>
          </p:cNvPr>
          <p:cNvSpPr>
            <a:spLocks noGrp="1"/>
          </p:cNvSpPr>
          <p:nvPr>
            <p:ph type="sldNum" sz="quarter" idx="4"/>
          </p:nvPr>
        </p:nvSpPr>
        <p:spPr>
          <a:xfrm>
            <a:off x="48128" y="6219009"/>
            <a:ext cx="638991" cy="638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0" tIns="45720" rIns="0" bIns="45720" rtlCol="0" anchor="ctr"/>
          <a:lstStyle>
            <a:lvl1pPr algn="ctr">
              <a:defRPr sz="1800">
                <a:solidFill>
                  <a:schemeClr val="tx1">
                    <a:tint val="75000"/>
                  </a:schemeClr>
                </a:solidFill>
              </a:defRPr>
            </a:lvl1pPr>
          </a:lstStyle>
          <a:p>
            <a:fld id="{1750B119-75A9-42B1-BC99-2F5D413EDCD4}" type="slidenum">
              <a:rPr lang="en-US" smtClean="0"/>
              <a:pPr/>
              <a:t>‹#›</a:t>
            </a:fld>
            <a:endParaRPr lang="en-US" dirty="0"/>
          </a:p>
        </p:txBody>
      </p:sp>
    </p:spTree>
    <p:extLst>
      <p:ext uri="{BB962C8B-B14F-4D97-AF65-F5344CB8AC3E}">
        <p14:creationId xmlns:p14="http://schemas.microsoft.com/office/powerpoint/2010/main" val="715984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2" name="Picture 11">
            <a:extLst>
              <a:ext uri="{FF2B5EF4-FFF2-40B4-BE49-F238E27FC236}">
                <a16:creationId xmlns:a16="http://schemas.microsoft.com/office/drawing/2014/main" id="{D5CB3DAB-3806-CFFF-A4E3-69444793252C}"/>
              </a:ext>
            </a:extLst>
          </p:cNvPr>
          <p:cNvPicPr>
            <a:picLocks noChangeAspect="1"/>
          </p:cNvPicPr>
          <p:nvPr userDrawn="1"/>
        </p:nvPicPr>
        <p:blipFill>
          <a:blip r:embed="rId4"/>
          <a:stretch>
            <a:fillRect/>
          </a:stretch>
        </p:blipFill>
        <p:spPr>
          <a:xfrm>
            <a:off x="10633013" y="2451194"/>
            <a:ext cx="1508617" cy="1918343"/>
          </a:xfrm>
          <a:prstGeom prst="rect">
            <a:avLst/>
          </a:prstGeom>
        </p:spPr>
      </p:pic>
      <p:sp>
        <p:nvSpPr>
          <p:cNvPr id="11" name="Footer Placeholder 19">
            <a:extLst>
              <a:ext uri="{FF2B5EF4-FFF2-40B4-BE49-F238E27FC236}">
                <a16:creationId xmlns:a16="http://schemas.microsoft.com/office/drawing/2014/main" id="{AE4ACE95-DAFD-AB10-ACD1-47E55D242967}"/>
              </a:ext>
            </a:extLst>
          </p:cNvPr>
          <p:cNvSpPr>
            <a:spLocks noGrp="1"/>
          </p:cNvSpPr>
          <p:nvPr>
            <p:ph type="ftr" sz="quarter" idx="3"/>
          </p:nvPr>
        </p:nvSpPr>
        <p:spPr>
          <a:xfrm>
            <a:off x="0" y="6339840"/>
            <a:ext cx="12192000" cy="518160"/>
          </a:xfrm>
          <a:prstGeom prst="rect">
            <a:avLst/>
          </a:prstGeom>
          <a:solidFill>
            <a:schemeClr val="dk1"/>
          </a:solidFill>
        </p:spPr>
        <p:txBody>
          <a:bodyPr anchor="ctr"/>
          <a:lstStyle>
            <a:lvl1pPr algn="ctr">
              <a:defRPr i="1">
                <a:solidFill>
                  <a:schemeClr val="tx1"/>
                </a:solidFill>
              </a:defRPr>
            </a:lvl1pPr>
          </a:lstStyle>
          <a:p>
            <a:r>
              <a:rPr lang="en-US"/>
              <a:t>City Of Sanger - Presentation Title - Department</a:t>
            </a:r>
            <a:endParaRPr lang="en-US" dirty="0"/>
          </a:p>
        </p:txBody>
      </p:sp>
      <p:sp>
        <p:nvSpPr>
          <p:cNvPr id="13" name="Date Placeholder 18">
            <a:extLst>
              <a:ext uri="{FF2B5EF4-FFF2-40B4-BE49-F238E27FC236}">
                <a16:creationId xmlns:a16="http://schemas.microsoft.com/office/drawing/2014/main" id="{CF9AA1F8-CED8-4568-B811-F5AF2676805B}"/>
              </a:ext>
            </a:extLst>
          </p:cNvPr>
          <p:cNvSpPr>
            <a:spLocks noGrp="1"/>
          </p:cNvSpPr>
          <p:nvPr>
            <p:ph type="dt" sz="half" idx="2"/>
          </p:nvPr>
        </p:nvSpPr>
        <p:spPr>
          <a:xfrm>
            <a:off x="9357855" y="6416357"/>
            <a:ext cx="2743200" cy="365125"/>
          </a:xfrm>
          <a:prstGeom prst="rect">
            <a:avLst/>
          </a:prstGeom>
        </p:spPr>
        <p:txBody>
          <a:bodyPr anchor="ctr"/>
          <a:lstStyle>
            <a:lvl1pPr algn="r">
              <a:defRPr sz="1100" i="1"/>
            </a:lvl1pPr>
          </a:lstStyle>
          <a:p>
            <a:fld id="{FD3EEE7A-2826-488A-9F36-C22675C74644}" type="datetime1">
              <a:rPr lang="en-US" smtClean="0"/>
              <a:t>3/13/2025</a:t>
            </a:fld>
            <a:endParaRPr lang="en-US" dirty="0"/>
          </a:p>
        </p:txBody>
      </p:sp>
      <p:sp>
        <p:nvSpPr>
          <p:cNvPr id="14" name="Slide Number Placeholder 15">
            <a:extLst>
              <a:ext uri="{FF2B5EF4-FFF2-40B4-BE49-F238E27FC236}">
                <a16:creationId xmlns:a16="http://schemas.microsoft.com/office/drawing/2014/main" id="{55E909F4-D2E9-6A99-EE75-DA143F45B931}"/>
              </a:ext>
            </a:extLst>
          </p:cNvPr>
          <p:cNvSpPr>
            <a:spLocks noGrp="1"/>
          </p:cNvSpPr>
          <p:nvPr>
            <p:ph type="sldNum" sz="quarter" idx="4"/>
          </p:nvPr>
        </p:nvSpPr>
        <p:spPr>
          <a:xfrm>
            <a:off x="48128" y="6219009"/>
            <a:ext cx="638991" cy="638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0" tIns="45720" rIns="0" bIns="45720" rtlCol="0" anchor="ctr"/>
          <a:lstStyle>
            <a:lvl1pPr algn="ctr">
              <a:defRPr sz="1800">
                <a:solidFill>
                  <a:schemeClr val="tx1">
                    <a:tint val="75000"/>
                  </a:schemeClr>
                </a:solidFill>
              </a:defRPr>
            </a:lvl1pPr>
          </a:lstStyle>
          <a:p>
            <a:fld id="{1750B119-75A9-42B1-BC99-2F5D413EDCD4}" type="slidenum">
              <a:rPr lang="en-US" smtClean="0"/>
              <a:pPr/>
              <a:t>‹#›</a:t>
            </a:fld>
            <a:endParaRPr lang="en-US" dirty="0"/>
          </a:p>
        </p:txBody>
      </p:sp>
    </p:spTree>
    <p:extLst>
      <p:ext uri="{BB962C8B-B14F-4D97-AF65-F5344CB8AC3E}">
        <p14:creationId xmlns:p14="http://schemas.microsoft.com/office/powerpoint/2010/main" val="3984027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22722F75-0173-36B1-3031-7BA7B57A66A4}"/>
              </a:ext>
            </a:extLst>
          </p:cNvPr>
          <p:cNvPicPr>
            <a:picLocks noChangeAspect="1"/>
          </p:cNvPicPr>
          <p:nvPr userDrawn="1"/>
        </p:nvPicPr>
        <p:blipFill>
          <a:blip r:embed="rId4"/>
          <a:stretch>
            <a:fillRect/>
          </a:stretch>
        </p:blipFill>
        <p:spPr>
          <a:xfrm>
            <a:off x="10645283" y="268597"/>
            <a:ext cx="1508617" cy="1918343"/>
          </a:xfrm>
          <a:prstGeom prst="rect">
            <a:avLst/>
          </a:prstGeom>
        </p:spPr>
      </p:pic>
      <p:sp>
        <p:nvSpPr>
          <p:cNvPr id="5" name="Footer Placeholder 19">
            <a:extLst>
              <a:ext uri="{FF2B5EF4-FFF2-40B4-BE49-F238E27FC236}">
                <a16:creationId xmlns:a16="http://schemas.microsoft.com/office/drawing/2014/main" id="{D31E152E-0493-B867-BCE7-5DB521F29E7A}"/>
              </a:ext>
            </a:extLst>
          </p:cNvPr>
          <p:cNvSpPr>
            <a:spLocks noGrp="1"/>
          </p:cNvSpPr>
          <p:nvPr>
            <p:ph type="ftr" sz="quarter" idx="3"/>
          </p:nvPr>
        </p:nvSpPr>
        <p:spPr>
          <a:xfrm>
            <a:off x="0" y="6339840"/>
            <a:ext cx="12192000" cy="518160"/>
          </a:xfrm>
          <a:prstGeom prst="rect">
            <a:avLst/>
          </a:prstGeom>
          <a:solidFill>
            <a:schemeClr val="dk1"/>
          </a:solidFill>
        </p:spPr>
        <p:txBody>
          <a:bodyPr anchor="ctr"/>
          <a:lstStyle>
            <a:lvl1pPr algn="ctr">
              <a:defRPr i="1">
                <a:solidFill>
                  <a:schemeClr val="tx1"/>
                </a:solidFill>
              </a:defRPr>
            </a:lvl1pPr>
          </a:lstStyle>
          <a:p>
            <a:r>
              <a:rPr lang="en-US"/>
              <a:t>City Of Sanger - Presentation Title - Department</a:t>
            </a:r>
            <a:endParaRPr lang="en-US" dirty="0"/>
          </a:p>
        </p:txBody>
      </p:sp>
      <p:sp>
        <p:nvSpPr>
          <p:cNvPr id="6" name="Date Placeholder 18">
            <a:extLst>
              <a:ext uri="{FF2B5EF4-FFF2-40B4-BE49-F238E27FC236}">
                <a16:creationId xmlns:a16="http://schemas.microsoft.com/office/drawing/2014/main" id="{46BBC843-8565-B6BE-8A3C-AD905805AFB0}"/>
              </a:ext>
            </a:extLst>
          </p:cNvPr>
          <p:cNvSpPr>
            <a:spLocks noGrp="1"/>
          </p:cNvSpPr>
          <p:nvPr>
            <p:ph type="dt" sz="half" idx="10"/>
          </p:nvPr>
        </p:nvSpPr>
        <p:spPr>
          <a:xfrm>
            <a:off x="9357855" y="6416357"/>
            <a:ext cx="2743200" cy="365125"/>
          </a:xfrm>
          <a:prstGeom prst="rect">
            <a:avLst/>
          </a:prstGeom>
        </p:spPr>
        <p:txBody>
          <a:bodyPr anchor="ctr"/>
          <a:lstStyle>
            <a:lvl1pPr algn="r">
              <a:defRPr sz="1100" i="1"/>
            </a:lvl1pPr>
          </a:lstStyle>
          <a:p>
            <a:fld id="{2E0AE161-3C68-4113-A2DB-087CA1E27B31}" type="datetime1">
              <a:rPr lang="en-US" smtClean="0"/>
              <a:t>3/13/2025</a:t>
            </a:fld>
            <a:endParaRPr lang="en-US" dirty="0"/>
          </a:p>
        </p:txBody>
      </p:sp>
      <p:sp>
        <p:nvSpPr>
          <p:cNvPr id="7" name="Slide Number Placeholder 15">
            <a:extLst>
              <a:ext uri="{FF2B5EF4-FFF2-40B4-BE49-F238E27FC236}">
                <a16:creationId xmlns:a16="http://schemas.microsoft.com/office/drawing/2014/main" id="{CD1A6019-F735-E98E-7795-B777F8880B52}"/>
              </a:ext>
            </a:extLst>
          </p:cNvPr>
          <p:cNvSpPr>
            <a:spLocks noGrp="1"/>
          </p:cNvSpPr>
          <p:nvPr>
            <p:ph type="sldNum" sz="quarter" idx="4"/>
          </p:nvPr>
        </p:nvSpPr>
        <p:spPr>
          <a:xfrm>
            <a:off x="48128" y="6219009"/>
            <a:ext cx="638991" cy="638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0" tIns="45720" rIns="0" bIns="45720" rtlCol="0" anchor="ctr"/>
          <a:lstStyle>
            <a:lvl1pPr algn="ctr">
              <a:defRPr sz="1800">
                <a:solidFill>
                  <a:schemeClr val="tx1">
                    <a:tint val="75000"/>
                  </a:schemeClr>
                </a:solidFill>
              </a:defRPr>
            </a:lvl1pPr>
          </a:lstStyle>
          <a:p>
            <a:fld id="{1750B119-75A9-42B1-BC99-2F5D413EDCD4}" type="slidenum">
              <a:rPr lang="en-US" smtClean="0"/>
              <a:pPr/>
              <a:t>‹#›</a:t>
            </a:fld>
            <a:endParaRPr lang="en-US" dirty="0"/>
          </a:p>
        </p:txBody>
      </p:sp>
    </p:spTree>
    <p:extLst>
      <p:ext uri="{BB962C8B-B14F-4D97-AF65-F5344CB8AC3E}">
        <p14:creationId xmlns:p14="http://schemas.microsoft.com/office/powerpoint/2010/main" val="1346978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lvl1pPr>
              <a:defRPr>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a:extLst>
              <a:ext uri="{FF2B5EF4-FFF2-40B4-BE49-F238E27FC236}">
                <a16:creationId xmlns:a16="http://schemas.microsoft.com/office/drawing/2014/main" id="{3C3EDB05-4C3C-A9B1-6F8A-6438050AF877}"/>
              </a:ext>
            </a:extLst>
          </p:cNvPr>
          <p:cNvPicPr>
            <a:picLocks noChangeAspect="1"/>
          </p:cNvPicPr>
          <p:nvPr userDrawn="1"/>
        </p:nvPicPr>
        <p:blipFill>
          <a:blip r:embed="rId4"/>
          <a:stretch>
            <a:fillRect/>
          </a:stretch>
        </p:blipFill>
        <p:spPr>
          <a:xfrm>
            <a:off x="10645283" y="268597"/>
            <a:ext cx="1508617" cy="1918343"/>
          </a:xfrm>
          <a:prstGeom prst="rect">
            <a:avLst/>
          </a:prstGeom>
        </p:spPr>
      </p:pic>
      <p:sp>
        <p:nvSpPr>
          <p:cNvPr id="7" name="Footer Placeholder 19">
            <a:extLst>
              <a:ext uri="{FF2B5EF4-FFF2-40B4-BE49-F238E27FC236}">
                <a16:creationId xmlns:a16="http://schemas.microsoft.com/office/drawing/2014/main" id="{F346CB6F-3A3E-6FEB-6474-2EBF8F887A8F}"/>
              </a:ext>
            </a:extLst>
          </p:cNvPr>
          <p:cNvSpPr>
            <a:spLocks noGrp="1"/>
          </p:cNvSpPr>
          <p:nvPr>
            <p:ph type="ftr" sz="quarter" idx="10"/>
          </p:nvPr>
        </p:nvSpPr>
        <p:spPr>
          <a:xfrm>
            <a:off x="0" y="6339840"/>
            <a:ext cx="12192000" cy="518160"/>
          </a:xfrm>
          <a:prstGeom prst="rect">
            <a:avLst/>
          </a:prstGeom>
          <a:solidFill>
            <a:schemeClr val="dk1"/>
          </a:solidFill>
        </p:spPr>
        <p:txBody>
          <a:bodyPr anchor="ctr"/>
          <a:lstStyle>
            <a:lvl1pPr algn="ctr">
              <a:defRPr i="1">
                <a:solidFill>
                  <a:schemeClr val="tx1"/>
                </a:solidFill>
              </a:defRPr>
            </a:lvl1pPr>
          </a:lstStyle>
          <a:p>
            <a:r>
              <a:rPr lang="en-US"/>
              <a:t>City Of Sanger - Presentation Title - Department</a:t>
            </a:r>
            <a:endParaRPr lang="en-US" dirty="0"/>
          </a:p>
        </p:txBody>
      </p:sp>
      <p:sp>
        <p:nvSpPr>
          <p:cNvPr id="8" name="Date Placeholder 18">
            <a:extLst>
              <a:ext uri="{FF2B5EF4-FFF2-40B4-BE49-F238E27FC236}">
                <a16:creationId xmlns:a16="http://schemas.microsoft.com/office/drawing/2014/main" id="{B37CA589-0320-8B46-9379-AB52CEE0F060}"/>
              </a:ext>
            </a:extLst>
          </p:cNvPr>
          <p:cNvSpPr>
            <a:spLocks noGrp="1"/>
          </p:cNvSpPr>
          <p:nvPr>
            <p:ph type="dt" sz="half" idx="11"/>
          </p:nvPr>
        </p:nvSpPr>
        <p:spPr>
          <a:xfrm>
            <a:off x="9357855" y="6416357"/>
            <a:ext cx="2743200" cy="365125"/>
          </a:xfrm>
          <a:prstGeom prst="rect">
            <a:avLst/>
          </a:prstGeom>
        </p:spPr>
        <p:txBody>
          <a:bodyPr anchor="ctr"/>
          <a:lstStyle>
            <a:lvl1pPr algn="r">
              <a:defRPr sz="1100" i="1"/>
            </a:lvl1pPr>
          </a:lstStyle>
          <a:p>
            <a:fld id="{C09E88AA-7A11-4F16-8050-66D90C3F59F0}" type="datetime1">
              <a:rPr lang="en-US" smtClean="0"/>
              <a:t>3/13/2025</a:t>
            </a:fld>
            <a:endParaRPr lang="en-US" dirty="0"/>
          </a:p>
        </p:txBody>
      </p:sp>
      <p:sp>
        <p:nvSpPr>
          <p:cNvPr id="9" name="Slide Number Placeholder 15">
            <a:extLst>
              <a:ext uri="{FF2B5EF4-FFF2-40B4-BE49-F238E27FC236}">
                <a16:creationId xmlns:a16="http://schemas.microsoft.com/office/drawing/2014/main" id="{FAF83F8E-ACB6-BE68-4185-7730BFFDE08C}"/>
              </a:ext>
            </a:extLst>
          </p:cNvPr>
          <p:cNvSpPr>
            <a:spLocks noGrp="1"/>
          </p:cNvSpPr>
          <p:nvPr>
            <p:ph type="sldNum" sz="quarter" idx="12"/>
          </p:nvPr>
        </p:nvSpPr>
        <p:spPr>
          <a:xfrm>
            <a:off x="48128" y="6219009"/>
            <a:ext cx="638991" cy="638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0" tIns="45720" rIns="0" bIns="45720" rtlCol="0" anchor="ctr"/>
          <a:lstStyle>
            <a:lvl1pPr algn="ctr">
              <a:defRPr sz="1800">
                <a:solidFill>
                  <a:schemeClr val="tx1">
                    <a:tint val="75000"/>
                  </a:schemeClr>
                </a:solidFill>
              </a:defRPr>
            </a:lvl1pPr>
          </a:lstStyle>
          <a:p>
            <a:fld id="{1750B119-75A9-42B1-BC99-2F5D413EDCD4}" type="slidenum">
              <a:rPr lang="en-US" smtClean="0"/>
              <a:pPr/>
              <a:t>‹#›</a:t>
            </a:fld>
            <a:endParaRPr lang="en-US" dirty="0"/>
          </a:p>
        </p:txBody>
      </p:sp>
    </p:spTree>
    <p:extLst>
      <p:ext uri="{BB962C8B-B14F-4D97-AF65-F5344CB8AC3E}">
        <p14:creationId xmlns:p14="http://schemas.microsoft.com/office/powerpoint/2010/main" val="1385072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pic>
        <p:nvPicPr>
          <p:cNvPr id="10" name="Picture 9">
            <a:extLst>
              <a:ext uri="{FF2B5EF4-FFF2-40B4-BE49-F238E27FC236}">
                <a16:creationId xmlns:a16="http://schemas.microsoft.com/office/drawing/2014/main" id="{056178EE-35C7-7A0B-8E15-6E6D5BC2B4BA}"/>
              </a:ext>
            </a:extLst>
          </p:cNvPr>
          <p:cNvPicPr>
            <a:picLocks noChangeAspect="1"/>
          </p:cNvPicPr>
          <p:nvPr userDrawn="1"/>
        </p:nvPicPr>
        <p:blipFill>
          <a:blip r:embed="rId4"/>
          <a:stretch>
            <a:fillRect/>
          </a:stretch>
        </p:blipFill>
        <p:spPr>
          <a:xfrm>
            <a:off x="10645283" y="268597"/>
            <a:ext cx="1508617" cy="1918343"/>
          </a:xfrm>
          <a:prstGeom prst="rect">
            <a:avLst/>
          </a:prstGeom>
        </p:spPr>
      </p:pic>
      <p:sp>
        <p:nvSpPr>
          <p:cNvPr id="3" name="Footer Placeholder 19">
            <a:extLst>
              <a:ext uri="{FF2B5EF4-FFF2-40B4-BE49-F238E27FC236}">
                <a16:creationId xmlns:a16="http://schemas.microsoft.com/office/drawing/2014/main" id="{1644BC59-9285-A861-2BF3-4C70E005A64F}"/>
              </a:ext>
            </a:extLst>
          </p:cNvPr>
          <p:cNvSpPr>
            <a:spLocks noGrp="1"/>
          </p:cNvSpPr>
          <p:nvPr>
            <p:ph type="ftr" sz="quarter" idx="3"/>
          </p:nvPr>
        </p:nvSpPr>
        <p:spPr>
          <a:xfrm>
            <a:off x="0" y="6339840"/>
            <a:ext cx="12192000" cy="518160"/>
          </a:xfrm>
          <a:prstGeom prst="rect">
            <a:avLst/>
          </a:prstGeom>
          <a:solidFill>
            <a:schemeClr val="dk1"/>
          </a:solidFill>
        </p:spPr>
        <p:txBody>
          <a:bodyPr anchor="ctr"/>
          <a:lstStyle>
            <a:lvl1pPr algn="ctr">
              <a:defRPr i="1">
                <a:solidFill>
                  <a:schemeClr val="tx1"/>
                </a:solidFill>
              </a:defRPr>
            </a:lvl1pPr>
          </a:lstStyle>
          <a:p>
            <a:r>
              <a:rPr lang="en-US"/>
              <a:t>City Of Sanger - Presentation Title - Department</a:t>
            </a:r>
            <a:endParaRPr lang="en-US" dirty="0"/>
          </a:p>
        </p:txBody>
      </p:sp>
      <p:sp>
        <p:nvSpPr>
          <p:cNvPr id="4" name="Date Placeholder 18">
            <a:extLst>
              <a:ext uri="{FF2B5EF4-FFF2-40B4-BE49-F238E27FC236}">
                <a16:creationId xmlns:a16="http://schemas.microsoft.com/office/drawing/2014/main" id="{A11A2A9A-29FE-7723-97B6-A058AF361272}"/>
              </a:ext>
            </a:extLst>
          </p:cNvPr>
          <p:cNvSpPr>
            <a:spLocks noGrp="1"/>
          </p:cNvSpPr>
          <p:nvPr>
            <p:ph type="dt" sz="half" idx="2"/>
          </p:nvPr>
        </p:nvSpPr>
        <p:spPr>
          <a:xfrm>
            <a:off x="9357855" y="6416357"/>
            <a:ext cx="2743200" cy="365125"/>
          </a:xfrm>
          <a:prstGeom prst="rect">
            <a:avLst/>
          </a:prstGeom>
        </p:spPr>
        <p:txBody>
          <a:bodyPr anchor="ctr"/>
          <a:lstStyle>
            <a:lvl1pPr algn="r">
              <a:defRPr sz="1100" i="1"/>
            </a:lvl1pPr>
          </a:lstStyle>
          <a:p>
            <a:fld id="{DCD10972-6264-4B2E-A00E-4897D31661B9}" type="datetime1">
              <a:rPr lang="en-US" smtClean="0"/>
              <a:t>3/13/2025</a:t>
            </a:fld>
            <a:endParaRPr lang="en-US" dirty="0"/>
          </a:p>
        </p:txBody>
      </p:sp>
      <p:sp>
        <p:nvSpPr>
          <p:cNvPr id="5" name="Slide Number Placeholder 15">
            <a:extLst>
              <a:ext uri="{FF2B5EF4-FFF2-40B4-BE49-F238E27FC236}">
                <a16:creationId xmlns:a16="http://schemas.microsoft.com/office/drawing/2014/main" id="{122D26D9-09AD-3C7B-F445-42AD497CF1D2}"/>
              </a:ext>
            </a:extLst>
          </p:cNvPr>
          <p:cNvSpPr>
            <a:spLocks noGrp="1"/>
          </p:cNvSpPr>
          <p:nvPr>
            <p:ph type="sldNum" sz="quarter" idx="4"/>
          </p:nvPr>
        </p:nvSpPr>
        <p:spPr>
          <a:xfrm>
            <a:off x="48128" y="6219009"/>
            <a:ext cx="638991" cy="638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0" tIns="45720" rIns="0" bIns="45720" rtlCol="0" anchor="ctr"/>
          <a:lstStyle>
            <a:lvl1pPr algn="ctr">
              <a:defRPr sz="1800">
                <a:solidFill>
                  <a:schemeClr val="tx1">
                    <a:tint val="75000"/>
                  </a:schemeClr>
                </a:solidFill>
              </a:defRPr>
            </a:lvl1pPr>
          </a:lstStyle>
          <a:p>
            <a:fld id="{1750B119-75A9-42B1-BC99-2F5D413EDCD4}" type="slidenum">
              <a:rPr lang="en-US" smtClean="0"/>
              <a:pPr/>
              <a:t>‹#›</a:t>
            </a:fld>
            <a:endParaRPr lang="en-US" dirty="0"/>
          </a:p>
        </p:txBody>
      </p:sp>
    </p:spTree>
    <p:extLst>
      <p:ext uri="{BB962C8B-B14F-4D97-AF65-F5344CB8AC3E}">
        <p14:creationId xmlns:p14="http://schemas.microsoft.com/office/powerpoint/2010/main" val="185898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Picture 11">
            <a:extLst>
              <a:ext uri="{FF2B5EF4-FFF2-40B4-BE49-F238E27FC236}">
                <a16:creationId xmlns:a16="http://schemas.microsoft.com/office/drawing/2014/main" id="{BF001A66-4C33-CEA2-2319-B4D755FF6EF0}"/>
              </a:ext>
            </a:extLst>
          </p:cNvPr>
          <p:cNvPicPr>
            <a:picLocks noChangeAspect="1"/>
          </p:cNvPicPr>
          <p:nvPr userDrawn="1"/>
        </p:nvPicPr>
        <p:blipFill>
          <a:blip r:embed="rId4"/>
          <a:stretch>
            <a:fillRect/>
          </a:stretch>
        </p:blipFill>
        <p:spPr>
          <a:xfrm>
            <a:off x="10645283" y="268597"/>
            <a:ext cx="1508617" cy="1918343"/>
          </a:xfrm>
          <a:prstGeom prst="rect">
            <a:avLst/>
          </a:prstGeom>
        </p:spPr>
      </p:pic>
      <p:sp>
        <p:nvSpPr>
          <p:cNvPr id="5" name="Footer Placeholder 19">
            <a:extLst>
              <a:ext uri="{FF2B5EF4-FFF2-40B4-BE49-F238E27FC236}">
                <a16:creationId xmlns:a16="http://schemas.microsoft.com/office/drawing/2014/main" id="{DE8D1ECE-5323-EA71-73F4-941CD7361BAF}"/>
              </a:ext>
            </a:extLst>
          </p:cNvPr>
          <p:cNvSpPr>
            <a:spLocks noGrp="1"/>
          </p:cNvSpPr>
          <p:nvPr>
            <p:ph type="ftr" sz="quarter" idx="3"/>
          </p:nvPr>
        </p:nvSpPr>
        <p:spPr>
          <a:xfrm>
            <a:off x="0" y="6339840"/>
            <a:ext cx="12192000" cy="518160"/>
          </a:xfrm>
          <a:prstGeom prst="rect">
            <a:avLst/>
          </a:prstGeom>
          <a:solidFill>
            <a:schemeClr val="dk1"/>
          </a:solidFill>
        </p:spPr>
        <p:txBody>
          <a:bodyPr anchor="ctr"/>
          <a:lstStyle>
            <a:lvl1pPr algn="ctr">
              <a:defRPr i="1">
                <a:solidFill>
                  <a:schemeClr val="tx1"/>
                </a:solidFill>
              </a:defRPr>
            </a:lvl1pPr>
          </a:lstStyle>
          <a:p>
            <a:r>
              <a:rPr lang="en-US"/>
              <a:t>City Of Sanger - Presentation Title - Department</a:t>
            </a:r>
            <a:endParaRPr lang="en-US" dirty="0"/>
          </a:p>
        </p:txBody>
      </p:sp>
      <p:sp>
        <p:nvSpPr>
          <p:cNvPr id="6" name="Date Placeholder 18">
            <a:extLst>
              <a:ext uri="{FF2B5EF4-FFF2-40B4-BE49-F238E27FC236}">
                <a16:creationId xmlns:a16="http://schemas.microsoft.com/office/drawing/2014/main" id="{241D18EB-2D2F-162F-DE58-B1DA9F319B69}"/>
              </a:ext>
            </a:extLst>
          </p:cNvPr>
          <p:cNvSpPr>
            <a:spLocks noGrp="1"/>
          </p:cNvSpPr>
          <p:nvPr>
            <p:ph type="dt" sz="half" idx="10"/>
          </p:nvPr>
        </p:nvSpPr>
        <p:spPr>
          <a:xfrm>
            <a:off x="9357855" y="6416357"/>
            <a:ext cx="2743200" cy="365125"/>
          </a:xfrm>
          <a:prstGeom prst="rect">
            <a:avLst/>
          </a:prstGeom>
        </p:spPr>
        <p:txBody>
          <a:bodyPr anchor="ctr"/>
          <a:lstStyle>
            <a:lvl1pPr algn="r">
              <a:defRPr sz="1100" i="1"/>
            </a:lvl1pPr>
          </a:lstStyle>
          <a:p>
            <a:fld id="{273E97A5-8671-4BD3-BCB8-CAFAFDD53D6A}" type="datetime1">
              <a:rPr lang="en-US" smtClean="0"/>
              <a:t>3/13/2025</a:t>
            </a:fld>
            <a:endParaRPr lang="en-US" dirty="0"/>
          </a:p>
        </p:txBody>
      </p:sp>
      <p:sp>
        <p:nvSpPr>
          <p:cNvPr id="7" name="Slide Number Placeholder 15">
            <a:extLst>
              <a:ext uri="{FF2B5EF4-FFF2-40B4-BE49-F238E27FC236}">
                <a16:creationId xmlns:a16="http://schemas.microsoft.com/office/drawing/2014/main" id="{DFBD9D8E-E133-F340-E92F-95E03394AE88}"/>
              </a:ext>
            </a:extLst>
          </p:cNvPr>
          <p:cNvSpPr>
            <a:spLocks noGrp="1"/>
          </p:cNvSpPr>
          <p:nvPr>
            <p:ph type="sldNum" sz="quarter" idx="4"/>
          </p:nvPr>
        </p:nvSpPr>
        <p:spPr>
          <a:xfrm>
            <a:off x="48128" y="6219009"/>
            <a:ext cx="638991" cy="638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0" tIns="45720" rIns="0" bIns="45720" rtlCol="0" anchor="ctr"/>
          <a:lstStyle>
            <a:lvl1pPr algn="ctr">
              <a:defRPr sz="1800">
                <a:solidFill>
                  <a:schemeClr val="tx1">
                    <a:tint val="75000"/>
                  </a:schemeClr>
                </a:solidFill>
              </a:defRPr>
            </a:lvl1pPr>
          </a:lstStyle>
          <a:p>
            <a:fld id="{1750B119-75A9-42B1-BC99-2F5D413EDCD4}" type="slidenum">
              <a:rPr lang="en-US" smtClean="0"/>
              <a:pPr/>
              <a:t>‹#›</a:t>
            </a:fld>
            <a:endParaRPr lang="en-US" dirty="0"/>
          </a:p>
        </p:txBody>
      </p:sp>
    </p:spTree>
    <p:extLst>
      <p:ext uri="{BB962C8B-B14F-4D97-AF65-F5344CB8AC3E}">
        <p14:creationId xmlns:p14="http://schemas.microsoft.com/office/powerpoint/2010/main" val="691003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Picture 11">
            <a:extLst>
              <a:ext uri="{FF2B5EF4-FFF2-40B4-BE49-F238E27FC236}">
                <a16:creationId xmlns:a16="http://schemas.microsoft.com/office/drawing/2014/main" id="{1F0BBB6F-1E58-20B5-F10B-16E2762FAE3B}"/>
              </a:ext>
            </a:extLst>
          </p:cNvPr>
          <p:cNvPicPr>
            <a:picLocks noChangeAspect="1"/>
          </p:cNvPicPr>
          <p:nvPr userDrawn="1"/>
        </p:nvPicPr>
        <p:blipFill>
          <a:blip r:embed="rId4"/>
          <a:stretch>
            <a:fillRect/>
          </a:stretch>
        </p:blipFill>
        <p:spPr>
          <a:xfrm>
            <a:off x="10645283" y="268597"/>
            <a:ext cx="1508617" cy="1918343"/>
          </a:xfrm>
          <a:prstGeom prst="rect">
            <a:avLst/>
          </a:prstGeom>
        </p:spPr>
      </p:pic>
      <p:sp>
        <p:nvSpPr>
          <p:cNvPr id="5" name="Footer Placeholder 19">
            <a:extLst>
              <a:ext uri="{FF2B5EF4-FFF2-40B4-BE49-F238E27FC236}">
                <a16:creationId xmlns:a16="http://schemas.microsoft.com/office/drawing/2014/main" id="{159387F5-9301-F6ED-BB70-9351449A3016}"/>
              </a:ext>
            </a:extLst>
          </p:cNvPr>
          <p:cNvSpPr>
            <a:spLocks noGrp="1"/>
          </p:cNvSpPr>
          <p:nvPr>
            <p:ph type="ftr" sz="quarter" idx="3"/>
          </p:nvPr>
        </p:nvSpPr>
        <p:spPr>
          <a:xfrm>
            <a:off x="0" y="6339840"/>
            <a:ext cx="12192000" cy="518160"/>
          </a:xfrm>
          <a:prstGeom prst="rect">
            <a:avLst/>
          </a:prstGeom>
          <a:solidFill>
            <a:schemeClr val="dk1"/>
          </a:solidFill>
        </p:spPr>
        <p:txBody>
          <a:bodyPr anchor="ctr"/>
          <a:lstStyle>
            <a:lvl1pPr algn="ctr">
              <a:defRPr i="1">
                <a:solidFill>
                  <a:schemeClr val="tx1"/>
                </a:solidFill>
              </a:defRPr>
            </a:lvl1pPr>
          </a:lstStyle>
          <a:p>
            <a:r>
              <a:rPr lang="en-US"/>
              <a:t>City Of Sanger - Presentation Title - Department</a:t>
            </a:r>
            <a:endParaRPr lang="en-US" dirty="0"/>
          </a:p>
        </p:txBody>
      </p:sp>
      <p:sp>
        <p:nvSpPr>
          <p:cNvPr id="6" name="Date Placeholder 18">
            <a:extLst>
              <a:ext uri="{FF2B5EF4-FFF2-40B4-BE49-F238E27FC236}">
                <a16:creationId xmlns:a16="http://schemas.microsoft.com/office/drawing/2014/main" id="{6251F7B0-CCC8-D22B-A7DA-D2860CC104EF}"/>
              </a:ext>
            </a:extLst>
          </p:cNvPr>
          <p:cNvSpPr>
            <a:spLocks noGrp="1"/>
          </p:cNvSpPr>
          <p:nvPr>
            <p:ph type="dt" sz="half" idx="10"/>
          </p:nvPr>
        </p:nvSpPr>
        <p:spPr>
          <a:xfrm>
            <a:off x="9357855" y="6416357"/>
            <a:ext cx="2743200" cy="365125"/>
          </a:xfrm>
          <a:prstGeom prst="rect">
            <a:avLst/>
          </a:prstGeom>
        </p:spPr>
        <p:txBody>
          <a:bodyPr anchor="ctr"/>
          <a:lstStyle>
            <a:lvl1pPr algn="r">
              <a:defRPr sz="1100" i="1"/>
            </a:lvl1pPr>
          </a:lstStyle>
          <a:p>
            <a:fld id="{766C2E95-1149-4A1C-BC05-2FD4D17D6B5B}" type="datetime1">
              <a:rPr lang="en-US" smtClean="0"/>
              <a:t>3/13/2025</a:t>
            </a:fld>
            <a:endParaRPr lang="en-US" dirty="0"/>
          </a:p>
        </p:txBody>
      </p:sp>
      <p:sp>
        <p:nvSpPr>
          <p:cNvPr id="7" name="Slide Number Placeholder 15">
            <a:extLst>
              <a:ext uri="{FF2B5EF4-FFF2-40B4-BE49-F238E27FC236}">
                <a16:creationId xmlns:a16="http://schemas.microsoft.com/office/drawing/2014/main" id="{63222437-65AF-5142-4956-F1AAA457CB55}"/>
              </a:ext>
            </a:extLst>
          </p:cNvPr>
          <p:cNvSpPr>
            <a:spLocks noGrp="1"/>
          </p:cNvSpPr>
          <p:nvPr>
            <p:ph type="sldNum" sz="quarter" idx="4"/>
          </p:nvPr>
        </p:nvSpPr>
        <p:spPr>
          <a:xfrm>
            <a:off x="48128" y="6219009"/>
            <a:ext cx="638991" cy="638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0" tIns="45720" rIns="0" bIns="45720" rtlCol="0" anchor="ctr"/>
          <a:lstStyle>
            <a:lvl1pPr algn="ctr">
              <a:defRPr sz="1800">
                <a:solidFill>
                  <a:schemeClr val="tx1">
                    <a:tint val="75000"/>
                  </a:schemeClr>
                </a:solidFill>
              </a:defRPr>
            </a:lvl1pPr>
          </a:lstStyle>
          <a:p>
            <a:fld id="{1750B119-75A9-42B1-BC99-2F5D413EDCD4}" type="slidenum">
              <a:rPr lang="en-US" smtClean="0"/>
              <a:pPr/>
              <a:t>‹#›</a:t>
            </a:fld>
            <a:endParaRPr lang="en-US" dirty="0"/>
          </a:p>
        </p:txBody>
      </p:sp>
    </p:spTree>
    <p:extLst>
      <p:ext uri="{BB962C8B-B14F-4D97-AF65-F5344CB8AC3E}">
        <p14:creationId xmlns:p14="http://schemas.microsoft.com/office/powerpoint/2010/main" val="2435851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alphaModFix amt="30000"/>
            <a:lum/>
          </a:blip>
          <a:srcRect/>
          <a:stretch>
            <a:fillRect t="-11000" b="-11000"/>
          </a:stretch>
        </a:blip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userDrawn="1"/>
        </p:nvPicPr>
        <p:blipFill>
          <a:blip r:embed="rId2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Footer Placeholder 19">
            <a:extLst>
              <a:ext uri="{FF2B5EF4-FFF2-40B4-BE49-F238E27FC236}">
                <a16:creationId xmlns:a16="http://schemas.microsoft.com/office/drawing/2014/main" id="{71346319-8841-C955-F87C-FE9C447BAF8A}"/>
              </a:ext>
            </a:extLst>
          </p:cNvPr>
          <p:cNvSpPr>
            <a:spLocks noGrp="1"/>
          </p:cNvSpPr>
          <p:nvPr>
            <p:ph type="ftr" sz="quarter" idx="3"/>
          </p:nvPr>
        </p:nvSpPr>
        <p:spPr>
          <a:xfrm>
            <a:off x="0" y="6339840"/>
            <a:ext cx="12192000" cy="518160"/>
          </a:xfrm>
          <a:prstGeom prst="rect">
            <a:avLst/>
          </a:prstGeom>
          <a:solidFill>
            <a:schemeClr val="dk1"/>
          </a:solidFill>
        </p:spPr>
        <p:txBody>
          <a:bodyPr anchor="ctr"/>
          <a:lstStyle>
            <a:lvl1pPr algn="ctr">
              <a:defRPr i="1">
                <a:solidFill>
                  <a:schemeClr val="tx1"/>
                </a:solidFill>
              </a:defRPr>
            </a:lvl1pPr>
          </a:lstStyle>
          <a:p>
            <a:r>
              <a:rPr lang="en-US"/>
              <a:t>City Of Sanger - Presentation Title - Department</a:t>
            </a:r>
            <a:endParaRPr lang="en-US" dirty="0"/>
          </a:p>
        </p:txBody>
      </p:sp>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8">
            <a:extLst>
              <a:ext uri="{FF2B5EF4-FFF2-40B4-BE49-F238E27FC236}">
                <a16:creationId xmlns:a16="http://schemas.microsoft.com/office/drawing/2014/main" id="{179D3A27-4048-42D6-E198-4500C08C1243}"/>
              </a:ext>
            </a:extLst>
          </p:cNvPr>
          <p:cNvSpPr>
            <a:spLocks noGrp="1"/>
          </p:cNvSpPr>
          <p:nvPr>
            <p:ph type="dt" sz="half" idx="2"/>
          </p:nvPr>
        </p:nvSpPr>
        <p:spPr>
          <a:xfrm>
            <a:off x="9357855" y="6416357"/>
            <a:ext cx="2743200" cy="365125"/>
          </a:xfrm>
          <a:prstGeom prst="rect">
            <a:avLst/>
          </a:prstGeom>
        </p:spPr>
        <p:txBody>
          <a:bodyPr anchor="ctr"/>
          <a:lstStyle>
            <a:lvl1pPr algn="r">
              <a:defRPr sz="1100" i="1"/>
            </a:lvl1pPr>
          </a:lstStyle>
          <a:p>
            <a:fld id="{B2BF7701-E02B-4A46-AB8A-CDA08D4BB23F}" type="datetime1">
              <a:rPr lang="en-US" smtClean="0"/>
              <a:t>3/13/2025</a:t>
            </a:fld>
            <a:endParaRPr lang="en-US" dirty="0"/>
          </a:p>
        </p:txBody>
      </p:sp>
      <p:sp>
        <p:nvSpPr>
          <p:cNvPr id="16" name="Slide Number Placeholder 15">
            <a:extLst>
              <a:ext uri="{FF2B5EF4-FFF2-40B4-BE49-F238E27FC236}">
                <a16:creationId xmlns:a16="http://schemas.microsoft.com/office/drawing/2014/main" id="{B5EC7302-B0D8-CB59-B2A8-2B83AB570DF1}"/>
              </a:ext>
            </a:extLst>
          </p:cNvPr>
          <p:cNvSpPr>
            <a:spLocks noGrp="1"/>
          </p:cNvSpPr>
          <p:nvPr>
            <p:ph type="sldNum" sz="quarter" idx="4"/>
          </p:nvPr>
        </p:nvSpPr>
        <p:spPr>
          <a:xfrm>
            <a:off x="48128" y="6219009"/>
            <a:ext cx="638991" cy="638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0" tIns="45720" rIns="0" bIns="45720" rtlCol="0" anchor="ctr"/>
          <a:lstStyle>
            <a:lvl1pPr algn="ctr">
              <a:defRPr sz="1800">
                <a:solidFill>
                  <a:schemeClr val="tx1">
                    <a:tint val="75000"/>
                  </a:schemeClr>
                </a:solidFill>
              </a:defRPr>
            </a:lvl1pPr>
          </a:lstStyle>
          <a:p>
            <a:fld id="{1750B119-75A9-42B1-BC99-2F5D413EDCD4}" type="slidenum">
              <a:rPr lang="en-US" smtClean="0"/>
              <a:pPr/>
              <a:t>‹#›</a:t>
            </a:fld>
            <a:endParaRPr lang="en-US" dirty="0"/>
          </a:p>
        </p:txBody>
      </p:sp>
    </p:spTree>
    <p:extLst>
      <p:ext uri="{BB962C8B-B14F-4D97-AF65-F5344CB8AC3E}">
        <p14:creationId xmlns:p14="http://schemas.microsoft.com/office/powerpoint/2010/main" val="93648776"/>
      </p:ext>
    </p:extLst>
  </p:cSld>
  <p:clrMap bg1="dk1" tx1="lt1" bg2="dk2" tx2="lt2" accent1="accent1" accent2="accent2" accent3="accent3" accent4="accent4" accent5="accent5" accent6="accent6" hlink="hlink" folHlink="folHlink"/>
  <p:sldLayoutIdLst>
    <p:sldLayoutId id="2147483661" r:id="rId1"/>
    <p:sldLayoutId id="2147483678" r:id="rId2"/>
    <p:sldLayoutId id="2147483662" r:id="rId3"/>
    <p:sldLayoutId id="2147483663" r:id="rId4"/>
    <p:sldLayoutId id="2147483664" r:id="rId5"/>
    <p:sldLayoutId id="2147483665" r:id="rId6"/>
    <p:sldLayoutId id="2147483666"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82" r:id="rId16"/>
    <p:sldLayoutId id="2147483679" r:id="rId17"/>
    <p:sldLayoutId id="2147483667" r:id="rId18"/>
    <p:sldLayoutId id="2147483680" r:id="rId19"/>
    <p:sldLayoutId id="2147483681" r:id="rId20"/>
  </p:sldLayoutIdLst>
  <p:hf hdr="0"/>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3000"/>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BADBE5-7477-07A0-7C12-0F17E398775A}"/>
              </a:ext>
            </a:extLst>
          </p:cNvPr>
          <p:cNvSpPr>
            <a:spLocks noGrp="1"/>
          </p:cNvSpPr>
          <p:nvPr>
            <p:ph type="ctrTitle"/>
          </p:nvPr>
        </p:nvSpPr>
        <p:spPr/>
        <p:txBody>
          <a:bodyPr/>
          <a:lstStyle/>
          <a:p>
            <a:r>
              <a:rPr lang="en-US" dirty="0"/>
              <a:t>Traffic Signal at Bethel and Almond</a:t>
            </a:r>
          </a:p>
        </p:txBody>
      </p:sp>
      <p:sp>
        <p:nvSpPr>
          <p:cNvPr id="8" name="Subtitle 7">
            <a:extLst>
              <a:ext uri="{FF2B5EF4-FFF2-40B4-BE49-F238E27FC236}">
                <a16:creationId xmlns:a16="http://schemas.microsoft.com/office/drawing/2014/main" id="{E9CFA71B-6247-67FC-D4BA-93727301E381}"/>
              </a:ext>
            </a:extLst>
          </p:cNvPr>
          <p:cNvSpPr>
            <a:spLocks noGrp="1"/>
          </p:cNvSpPr>
          <p:nvPr>
            <p:ph type="subTitle" idx="1"/>
          </p:nvPr>
        </p:nvSpPr>
        <p:spPr/>
        <p:txBody>
          <a:bodyPr>
            <a:normAutofit lnSpcReduction="10000"/>
          </a:bodyPr>
          <a:lstStyle/>
          <a:p>
            <a:r>
              <a:rPr lang="en-US" dirty="0"/>
              <a:t>City of Sanger</a:t>
            </a:r>
          </a:p>
          <a:p>
            <a:r>
              <a:rPr lang="en-US" dirty="0"/>
              <a:t>Federal Project Number: CML-5197(043)</a:t>
            </a:r>
          </a:p>
          <a:p>
            <a:r>
              <a:rPr lang="en-US" dirty="0"/>
              <a:t>FTIP: LSTMP839</a:t>
            </a:r>
          </a:p>
        </p:txBody>
      </p:sp>
    </p:spTree>
    <p:extLst>
      <p:ext uri="{BB962C8B-B14F-4D97-AF65-F5344CB8AC3E}">
        <p14:creationId xmlns:p14="http://schemas.microsoft.com/office/powerpoint/2010/main" val="4097100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A5002-03C0-E51A-AF64-A7166C61476D}"/>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E990F818-F038-901D-D891-A79FCD843745}"/>
              </a:ext>
            </a:extLst>
          </p:cNvPr>
          <p:cNvSpPr>
            <a:spLocks noGrp="1"/>
          </p:cNvSpPr>
          <p:nvPr>
            <p:ph idx="1"/>
          </p:nvPr>
        </p:nvSpPr>
        <p:spPr>
          <a:xfrm>
            <a:off x="687119" y="3148162"/>
            <a:ext cx="9613861" cy="1892227"/>
          </a:xfrm>
        </p:spPr>
        <p:txBody>
          <a:bodyPr/>
          <a:lstStyle/>
          <a:p>
            <a:pPr marL="0" indent="0" algn="ctr">
              <a:buNone/>
            </a:pPr>
            <a:r>
              <a:rPr lang="en-US" u="sng" dirty="0"/>
              <a:t>Contact Information</a:t>
            </a:r>
          </a:p>
          <a:p>
            <a:pPr marL="0" indent="0" algn="ctr">
              <a:buNone/>
            </a:pPr>
            <a:r>
              <a:rPr lang="en-US" dirty="0"/>
              <a:t>Josh Rogers</a:t>
            </a:r>
          </a:p>
          <a:p>
            <a:pPr marL="0" indent="0" algn="ctr">
              <a:buNone/>
            </a:pPr>
            <a:r>
              <a:rPr lang="en-US" dirty="0"/>
              <a:t>City of Sanger </a:t>
            </a:r>
          </a:p>
          <a:p>
            <a:pPr marL="0" indent="0" algn="ctr">
              <a:buNone/>
            </a:pPr>
            <a:r>
              <a:rPr lang="en-US" dirty="0"/>
              <a:t>559-244-3123</a:t>
            </a:r>
          </a:p>
        </p:txBody>
      </p:sp>
      <p:sp>
        <p:nvSpPr>
          <p:cNvPr id="4" name="Footer Placeholder 3">
            <a:extLst>
              <a:ext uri="{FF2B5EF4-FFF2-40B4-BE49-F238E27FC236}">
                <a16:creationId xmlns:a16="http://schemas.microsoft.com/office/drawing/2014/main" id="{E15181A8-E213-21AF-AA7C-A6B56B886603}"/>
              </a:ext>
            </a:extLst>
          </p:cNvPr>
          <p:cNvSpPr>
            <a:spLocks noGrp="1"/>
          </p:cNvSpPr>
          <p:nvPr>
            <p:ph type="ftr" sz="quarter" idx="3"/>
          </p:nvPr>
        </p:nvSpPr>
        <p:spPr/>
        <p:txBody>
          <a:bodyPr/>
          <a:lstStyle/>
          <a:p>
            <a:r>
              <a:rPr lang="en-US" dirty="0"/>
              <a:t>City Of Sanger</a:t>
            </a:r>
          </a:p>
        </p:txBody>
      </p:sp>
      <p:sp>
        <p:nvSpPr>
          <p:cNvPr id="5" name="Date Placeholder 4">
            <a:extLst>
              <a:ext uri="{FF2B5EF4-FFF2-40B4-BE49-F238E27FC236}">
                <a16:creationId xmlns:a16="http://schemas.microsoft.com/office/drawing/2014/main" id="{AC34AC4C-E852-B03F-FC94-FE832B2CCEFB}"/>
              </a:ext>
            </a:extLst>
          </p:cNvPr>
          <p:cNvSpPr>
            <a:spLocks noGrp="1"/>
          </p:cNvSpPr>
          <p:nvPr>
            <p:ph type="dt" sz="half" idx="2"/>
          </p:nvPr>
        </p:nvSpPr>
        <p:spPr/>
        <p:txBody>
          <a:bodyPr/>
          <a:lstStyle/>
          <a:p>
            <a:fld id="{E7641F75-9760-47DC-A4C5-050E277CC62E}" type="datetime1">
              <a:rPr lang="en-US" smtClean="0"/>
              <a:t>3/13/2025</a:t>
            </a:fld>
            <a:endParaRPr lang="en-US" dirty="0"/>
          </a:p>
        </p:txBody>
      </p:sp>
      <p:sp>
        <p:nvSpPr>
          <p:cNvPr id="6" name="Slide Number Placeholder 5">
            <a:extLst>
              <a:ext uri="{FF2B5EF4-FFF2-40B4-BE49-F238E27FC236}">
                <a16:creationId xmlns:a16="http://schemas.microsoft.com/office/drawing/2014/main" id="{A4E6E455-0BA3-67E7-B956-6537C15E8822}"/>
              </a:ext>
            </a:extLst>
          </p:cNvPr>
          <p:cNvSpPr>
            <a:spLocks noGrp="1"/>
          </p:cNvSpPr>
          <p:nvPr>
            <p:ph type="sldNum" sz="quarter" idx="4"/>
          </p:nvPr>
        </p:nvSpPr>
        <p:spPr/>
        <p:txBody>
          <a:bodyPr/>
          <a:lstStyle/>
          <a:p>
            <a:fld id="{1750B119-75A9-42B1-BC99-2F5D413EDCD4}" type="slidenum">
              <a:rPr lang="en-US" smtClean="0"/>
              <a:pPr/>
              <a:t>10</a:t>
            </a:fld>
            <a:endParaRPr lang="en-US" dirty="0"/>
          </a:p>
        </p:txBody>
      </p:sp>
    </p:spTree>
    <p:extLst>
      <p:ext uri="{BB962C8B-B14F-4D97-AF65-F5344CB8AC3E}">
        <p14:creationId xmlns:p14="http://schemas.microsoft.com/office/powerpoint/2010/main" val="1097717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26868-5BE0-CBE2-8F64-A289CD7CDFF5}"/>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05F2F4DC-B120-4698-E361-DB214CA7D0DA}"/>
              </a:ext>
            </a:extLst>
          </p:cNvPr>
          <p:cNvSpPr>
            <a:spLocks noGrp="1"/>
          </p:cNvSpPr>
          <p:nvPr>
            <p:ph idx="1"/>
          </p:nvPr>
        </p:nvSpPr>
        <p:spPr/>
        <p:txBody>
          <a:bodyPr/>
          <a:lstStyle/>
          <a:p>
            <a:r>
              <a:rPr lang="en-US" dirty="0"/>
              <a:t>Project Description </a:t>
            </a:r>
          </a:p>
          <a:p>
            <a:r>
              <a:rPr lang="en-US" dirty="0"/>
              <a:t>Project Location </a:t>
            </a:r>
          </a:p>
          <a:p>
            <a:r>
              <a:rPr lang="en-US" dirty="0"/>
              <a:t>Purpose and Need</a:t>
            </a:r>
          </a:p>
          <a:p>
            <a:r>
              <a:rPr lang="en-US" dirty="0"/>
              <a:t>Project Listing in the FTIP/CTIPS</a:t>
            </a:r>
          </a:p>
          <a:p>
            <a:r>
              <a:rPr lang="en-US" dirty="0"/>
              <a:t>Traffic Data</a:t>
            </a:r>
          </a:p>
          <a:p>
            <a:r>
              <a:rPr lang="en-US" dirty="0"/>
              <a:t>Project Schedule </a:t>
            </a:r>
          </a:p>
          <a:p>
            <a:r>
              <a:rPr lang="en-US" dirty="0"/>
              <a:t>Project-level Conformity Summary</a:t>
            </a:r>
          </a:p>
          <a:p>
            <a:endParaRPr lang="en-US" dirty="0"/>
          </a:p>
        </p:txBody>
      </p:sp>
      <p:sp>
        <p:nvSpPr>
          <p:cNvPr id="4" name="Footer Placeholder 3">
            <a:extLst>
              <a:ext uri="{FF2B5EF4-FFF2-40B4-BE49-F238E27FC236}">
                <a16:creationId xmlns:a16="http://schemas.microsoft.com/office/drawing/2014/main" id="{B7D9A43A-06C5-A56D-39F1-BE44E996EAF5}"/>
              </a:ext>
            </a:extLst>
          </p:cNvPr>
          <p:cNvSpPr>
            <a:spLocks noGrp="1"/>
          </p:cNvSpPr>
          <p:nvPr>
            <p:ph type="ftr" sz="quarter" idx="3"/>
          </p:nvPr>
        </p:nvSpPr>
        <p:spPr/>
        <p:txBody>
          <a:bodyPr/>
          <a:lstStyle/>
          <a:p>
            <a:r>
              <a:rPr lang="en-US" dirty="0"/>
              <a:t>City Of Sanger</a:t>
            </a:r>
          </a:p>
        </p:txBody>
      </p:sp>
      <p:sp>
        <p:nvSpPr>
          <p:cNvPr id="5" name="Date Placeholder 4">
            <a:extLst>
              <a:ext uri="{FF2B5EF4-FFF2-40B4-BE49-F238E27FC236}">
                <a16:creationId xmlns:a16="http://schemas.microsoft.com/office/drawing/2014/main" id="{87C8AF3C-AD07-312D-B1CD-890BF06B2667}"/>
              </a:ext>
            </a:extLst>
          </p:cNvPr>
          <p:cNvSpPr>
            <a:spLocks noGrp="1"/>
          </p:cNvSpPr>
          <p:nvPr>
            <p:ph type="dt" sz="half" idx="2"/>
          </p:nvPr>
        </p:nvSpPr>
        <p:spPr/>
        <p:txBody>
          <a:bodyPr/>
          <a:lstStyle/>
          <a:p>
            <a:fld id="{E7641F75-9760-47DC-A4C5-050E277CC62E}" type="datetime1">
              <a:rPr lang="en-US" smtClean="0"/>
              <a:t>3/13/2025</a:t>
            </a:fld>
            <a:endParaRPr lang="en-US" dirty="0"/>
          </a:p>
        </p:txBody>
      </p:sp>
      <p:sp>
        <p:nvSpPr>
          <p:cNvPr id="6" name="Slide Number Placeholder 5">
            <a:extLst>
              <a:ext uri="{FF2B5EF4-FFF2-40B4-BE49-F238E27FC236}">
                <a16:creationId xmlns:a16="http://schemas.microsoft.com/office/drawing/2014/main" id="{1CDF947E-F3AC-E3E6-014D-BAD1D12704F8}"/>
              </a:ext>
            </a:extLst>
          </p:cNvPr>
          <p:cNvSpPr>
            <a:spLocks noGrp="1"/>
          </p:cNvSpPr>
          <p:nvPr>
            <p:ph type="sldNum" sz="quarter" idx="4"/>
          </p:nvPr>
        </p:nvSpPr>
        <p:spPr/>
        <p:txBody>
          <a:bodyPr/>
          <a:lstStyle/>
          <a:p>
            <a:fld id="{1750B119-75A9-42B1-BC99-2F5D413EDCD4}" type="slidenum">
              <a:rPr lang="en-US" smtClean="0"/>
              <a:pPr/>
              <a:t>2</a:t>
            </a:fld>
            <a:endParaRPr lang="en-US" dirty="0"/>
          </a:p>
        </p:txBody>
      </p:sp>
    </p:spTree>
    <p:extLst>
      <p:ext uri="{BB962C8B-B14F-4D97-AF65-F5344CB8AC3E}">
        <p14:creationId xmlns:p14="http://schemas.microsoft.com/office/powerpoint/2010/main" val="2464896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95622-ECD0-D9FA-06E4-32F391FBA5EE}"/>
              </a:ext>
            </a:extLst>
          </p:cNvPr>
          <p:cNvSpPr>
            <a:spLocks noGrp="1"/>
          </p:cNvSpPr>
          <p:nvPr>
            <p:ph type="title"/>
          </p:nvPr>
        </p:nvSpPr>
        <p:spPr/>
        <p:txBody>
          <a:bodyPr/>
          <a:lstStyle/>
          <a:p>
            <a:r>
              <a:rPr lang="en-US" dirty="0"/>
              <a:t>Project Description</a:t>
            </a:r>
          </a:p>
        </p:txBody>
      </p:sp>
      <p:sp>
        <p:nvSpPr>
          <p:cNvPr id="3" name="Content Placeholder 2">
            <a:extLst>
              <a:ext uri="{FF2B5EF4-FFF2-40B4-BE49-F238E27FC236}">
                <a16:creationId xmlns:a16="http://schemas.microsoft.com/office/drawing/2014/main" id="{D82DE51A-8447-303C-FD42-AFA573BDF6C5}"/>
              </a:ext>
            </a:extLst>
          </p:cNvPr>
          <p:cNvSpPr>
            <a:spLocks noGrp="1"/>
          </p:cNvSpPr>
          <p:nvPr>
            <p:ph idx="1"/>
          </p:nvPr>
        </p:nvSpPr>
        <p:spPr/>
        <p:txBody>
          <a:bodyPr>
            <a:normAutofit fontScale="77500" lnSpcReduction="20000"/>
          </a:bodyPr>
          <a:lstStyle/>
          <a:p>
            <a:pPr>
              <a:lnSpc>
                <a:spcPct val="100000"/>
              </a:lnSpc>
              <a:spcAft>
                <a:spcPts val="600"/>
              </a:spcAft>
              <a:buSzPct val="80000"/>
            </a:pPr>
            <a:r>
              <a:rPr lang="en-US" sz="2400" dirty="0"/>
              <a:t>At the intersection of Bethel Ave and Almond Ave; Install a new three-phase traffic signal system.</a:t>
            </a:r>
          </a:p>
          <a:p>
            <a:pPr>
              <a:lnSpc>
                <a:spcPct val="100000"/>
              </a:lnSpc>
              <a:spcAft>
                <a:spcPts val="600"/>
              </a:spcAft>
              <a:buSzPct val="80000"/>
            </a:pPr>
            <a:r>
              <a:rPr lang="en-US" sz="2400" dirty="0"/>
              <a:t>Currently, there are high traffic volumes on Bethel Avenue at Almond Avenue, resulting in long queue times for the intersection. </a:t>
            </a:r>
          </a:p>
          <a:p>
            <a:pPr>
              <a:lnSpc>
                <a:spcPct val="100000"/>
              </a:lnSpc>
              <a:spcAft>
                <a:spcPts val="600"/>
              </a:spcAft>
              <a:buSzPct val="80000"/>
            </a:pPr>
            <a:r>
              <a:rPr lang="en-US" sz="2400" dirty="0"/>
              <a:t>Installing a new traffic signal at the intersection improves the level of service, reduces queues and idling time at the intersection, and provides safety improvements for pedestrians to cross to the intersection.</a:t>
            </a:r>
          </a:p>
          <a:p>
            <a:pPr marR="0">
              <a:lnSpc>
                <a:spcPct val="100000"/>
              </a:lnSpc>
              <a:spcAft>
                <a:spcPts val="600"/>
              </a:spcAft>
              <a:buSzPct val="80000"/>
            </a:pPr>
            <a:r>
              <a:rPr lang="en-US" sz="2400" dirty="0"/>
              <a:t>Project consists of a No-Build (no signal improvements) and One Build Scenario (with signal improvements)</a:t>
            </a:r>
          </a:p>
          <a:p>
            <a:pPr>
              <a:lnSpc>
                <a:spcPct val="100000"/>
              </a:lnSpc>
              <a:spcAft>
                <a:spcPts val="600"/>
              </a:spcAft>
              <a:buSzPct val="80000"/>
            </a:pPr>
            <a:r>
              <a:rPr lang="en-US" sz="2400" dirty="0"/>
              <a:t>Project does not meet the criteria for an exempt project under 40 CFR 93.126 or 93.128. </a:t>
            </a:r>
          </a:p>
          <a:p>
            <a:endParaRPr lang="en-US" dirty="0"/>
          </a:p>
        </p:txBody>
      </p:sp>
      <p:sp>
        <p:nvSpPr>
          <p:cNvPr id="4" name="Footer Placeholder 3">
            <a:extLst>
              <a:ext uri="{FF2B5EF4-FFF2-40B4-BE49-F238E27FC236}">
                <a16:creationId xmlns:a16="http://schemas.microsoft.com/office/drawing/2014/main" id="{2CF772AF-7806-FD4B-B0B7-FFBABBFF2DCB}"/>
              </a:ext>
            </a:extLst>
          </p:cNvPr>
          <p:cNvSpPr>
            <a:spLocks noGrp="1"/>
          </p:cNvSpPr>
          <p:nvPr>
            <p:ph type="ftr" sz="quarter" idx="3"/>
          </p:nvPr>
        </p:nvSpPr>
        <p:spPr/>
        <p:txBody>
          <a:bodyPr/>
          <a:lstStyle/>
          <a:p>
            <a:r>
              <a:rPr lang="en-US" dirty="0"/>
              <a:t>City Of Sanger</a:t>
            </a:r>
          </a:p>
        </p:txBody>
      </p:sp>
      <p:sp>
        <p:nvSpPr>
          <p:cNvPr id="5" name="Date Placeholder 4">
            <a:extLst>
              <a:ext uri="{FF2B5EF4-FFF2-40B4-BE49-F238E27FC236}">
                <a16:creationId xmlns:a16="http://schemas.microsoft.com/office/drawing/2014/main" id="{204A48A1-9777-C2E8-B6E5-74C8832FFF10}"/>
              </a:ext>
            </a:extLst>
          </p:cNvPr>
          <p:cNvSpPr>
            <a:spLocks noGrp="1"/>
          </p:cNvSpPr>
          <p:nvPr>
            <p:ph type="dt" sz="half" idx="2"/>
          </p:nvPr>
        </p:nvSpPr>
        <p:spPr/>
        <p:txBody>
          <a:bodyPr/>
          <a:lstStyle/>
          <a:p>
            <a:fld id="{E7641F75-9760-47DC-A4C5-050E277CC62E}" type="datetime1">
              <a:rPr lang="en-US" smtClean="0"/>
              <a:t>3/13/2025</a:t>
            </a:fld>
            <a:endParaRPr lang="en-US" dirty="0"/>
          </a:p>
        </p:txBody>
      </p:sp>
      <p:sp>
        <p:nvSpPr>
          <p:cNvPr id="6" name="Slide Number Placeholder 5">
            <a:extLst>
              <a:ext uri="{FF2B5EF4-FFF2-40B4-BE49-F238E27FC236}">
                <a16:creationId xmlns:a16="http://schemas.microsoft.com/office/drawing/2014/main" id="{0888B43E-5A67-BE60-AAD5-2F436641E7D7}"/>
              </a:ext>
            </a:extLst>
          </p:cNvPr>
          <p:cNvSpPr>
            <a:spLocks noGrp="1"/>
          </p:cNvSpPr>
          <p:nvPr>
            <p:ph type="sldNum" sz="quarter" idx="4"/>
          </p:nvPr>
        </p:nvSpPr>
        <p:spPr/>
        <p:txBody>
          <a:bodyPr/>
          <a:lstStyle/>
          <a:p>
            <a:fld id="{1750B119-75A9-42B1-BC99-2F5D413EDCD4}" type="slidenum">
              <a:rPr lang="en-US" smtClean="0"/>
              <a:pPr/>
              <a:t>3</a:t>
            </a:fld>
            <a:endParaRPr lang="en-US" dirty="0"/>
          </a:p>
        </p:txBody>
      </p:sp>
    </p:spTree>
    <p:extLst>
      <p:ext uri="{BB962C8B-B14F-4D97-AF65-F5344CB8AC3E}">
        <p14:creationId xmlns:p14="http://schemas.microsoft.com/office/powerpoint/2010/main" val="1772370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ED6350-3630-FA96-B09D-0D0530E0B191}"/>
              </a:ext>
            </a:extLst>
          </p:cNvPr>
          <p:cNvSpPr>
            <a:spLocks noGrp="1"/>
          </p:cNvSpPr>
          <p:nvPr>
            <p:ph type="ftr" sz="quarter" idx="3"/>
          </p:nvPr>
        </p:nvSpPr>
        <p:spPr>
          <a:xfrm>
            <a:off x="0" y="6339840"/>
            <a:ext cx="12192000" cy="518160"/>
          </a:xfrm>
        </p:spPr>
        <p:txBody>
          <a:bodyPr/>
          <a:lstStyle/>
          <a:p>
            <a:r>
              <a:rPr lang="en-US" dirty="0"/>
              <a:t>City Of Sanger</a:t>
            </a:r>
          </a:p>
        </p:txBody>
      </p:sp>
      <p:sp>
        <p:nvSpPr>
          <p:cNvPr id="3" name="Title 2">
            <a:extLst>
              <a:ext uri="{FF2B5EF4-FFF2-40B4-BE49-F238E27FC236}">
                <a16:creationId xmlns:a16="http://schemas.microsoft.com/office/drawing/2014/main" id="{8FD86867-FAFB-E5BA-C7F3-816237699082}"/>
              </a:ext>
            </a:extLst>
          </p:cNvPr>
          <p:cNvSpPr>
            <a:spLocks noGrp="1"/>
          </p:cNvSpPr>
          <p:nvPr>
            <p:ph type="title"/>
          </p:nvPr>
        </p:nvSpPr>
        <p:spPr/>
        <p:txBody>
          <a:bodyPr/>
          <a:lstStyle/>
          <a:p>
            <a:r>
              <a:rPr lang="en-US" dirty="0"/>
              <a:t>Location</a:t>
            </a:r>
          </a:p>
        </p:txBody>
      </p:sp>
      <p:sp>
        <p:nvSpPr>
          <p:cNvPr id="4" name="Content Placeholder 3">
            <a:extLst>
              <a:ext uri="{FF2B5EF4-FFF2-40B4-BE49-F238E27FC236}">
                <a16:creationId xmlns:a16="http://schemas.microsoft.com/office/drawing/2014/main" id="{8589599C-5923-47D4-AE7D-C9C6AC10676E}"/>
              </a:ext>
            </a:extLst>
          </p:cNvPr>
          <p:cNvSpPr>
            <a:spLocks noGrp="1"/>
          </p:cNvSpPr>
          <p:nvPr>
            <p:ph idx="1"/>
          </p:nvPr>
        </p:nvSpPr>
        <p:spPr/>
        <p:txBody>
          <a:bodyPr/>
          <a:lstStyle/>
          <a:p>
            <a:pPr marL="0" indent="0">
              <a:buNone/>
            </a:pPr>
            <a:endParaRPr lang="en-US" dirty="0"/>
          </a:p>
        </p:txBody>
      </p:sp>
      <p:sp>
        <p:nvSpPr>
          <p:cNvPr id="5" name="Date Placeholder 4">
            <a:extLst>
              <a:ext uri="{FF2B5EF4-FFF2-40B4-BE49-F238E27FC236}">
                <a16:creationId xmlns:a16="http://schemas.microsoft.com/office/drawing/2014/main" id="{6EDAF165-EB60-DE35-6164-B17877AA037A}"/>
              </a:ext>
            </a:extLst>
          </p:cNvPr>
          <p:cNvSpPr>
            <a:spLocks noGrp="1"/>
          </p:cNvSpPr>
          <p:nvPr>
            <p:ph type="dt" sz="half" idx="2"/>
          </p:nvPr>
        </p:nvSpPr>
        <p:spPr>
          <a:xfrm>
            <a:off x="9357855" y="6416357"/>
            <a:ext cx="2743200" cy="365125"/>
          </a:xfrm>
        </p:spPr>
        <p:txBody>
          <a:bodyPr/>
          <a:lstStyle/>
          <a:p>
            <a:fld id="{F7F526E9-AB4E-4B78-ADF6-9521C2FA7898}" type="datetime1">
              <a:rPr lang="en-US" smtClean="0"/>
              <a:t>3/13/2025</a:t>
            </a:fld>
            <a:endParaRPr lang="en-US" dirty="0"/>
          </a:p>
        </p:txBody>
      </p:sp>
      <p:sp>
        <p:nvSpPr>
          <p:cNvPr id="6" name="Slide Number Placeholder 5">
            <a:extLst>
              <a:ext uri="{FF2B5EF4-FFF2-40B4-BE49-F238E27FC236}">
                <a16:creationId xmlns:a16="http://schemas.microsoft.com/office/drawing/2014/main" id="{2FE2A129-30CC-3229-68ED-5A33AC6C93A0}"/>
              </a:ext>
            </a:extLst>
          </p:cNvPr>
          <p:cNvSpPr>
            <a:spLocks noGrp="1"/>
          </p:cNvSpPr>
          <p:nvPr>
            <p:ph type="sldNum" sz="quarter" idx="4"/>
          </p:nvPr>
        </p:nvSpPr>
        <p:spPr>
          <a:xfrm>
            <a:off x="48128" y="6219009"/>
            <a:ext cx="638991" cy="638991"/>
          </a:xfrm>
        </p:spPr>
        <p:txBody>
          <a:bodyPr/>
          <a:lstStyle/>
          <a:p>
            <a:fld id="{1750B119-75A9-42B1-BC99-2F5D413EDCD4}" type="slidenum">
              <a:rPr lang="en-US" smtClean="0"/>
              <a:pPr/>
              <a:t>4</a:t>
            </a:fld>
            <a:endParaRPr lang="en-US" dirty="0"/>
          </a:p>
        </p:txBody>
      </p:sp>
      <p:pic>
        <p:nvPicPr>
          <p:cNvPr id="10" name="Picture 9">
            <a:extLst>
              <a:ext uri="{FF2B5EF4-FFF2-40B4-BE49-F238E27FC236}">
                <a16:creationId xmlns:a16="http://schemas.microsoft.com/office/drawing/2014/main" id="{53193365-9E37-21E2-F7A3-05F458FFF8DF}"/>
              </a:ext>
            </a:extLst>
          </p:cNvPr>
          <p:cNvPicPr>
            <a:picLocks noChangeAspect="1"/>
          </p:cNvPicPr>
          <p:nvPr/>
        </p:nvPicPr>
        <p:blipFill>
          <a:blip r:embed="rId2"/>
          <a:stretch>
            <a:fillRect/>
          </a:stretch>
        </p:blipFill>
        <p:spPr>
          <a:xfrm>
            <a:off x="5487251" y="2070189"/>
            <a:ext cx="5004660" cy="4067826"/>
          </a:xfrm>
          <a:prstGeom prst="rect">
            <a:avLst/>
          </a:prstGeom>
        </p:spPr>
      </p:pic>
      <p:pic>
        <p:nvPicPr>
          <p:cNvPr id="12" name="Picture 11">
            <a:extLst>
              <a:ext uri="{FF2B5EF4-FFF2-40B4-BE49-F238E27FC236}">
                <a16:creationId xmlns:a16="http://schemas.microsoft.com/office/drawing/2014/main" id="{AF70E3E9-EC0A-E704-57E1-EC5172E00CD6}"/>
              </a:ext>
            </a:extLst>
          </p:cNvPr>
          <p:cNvPicPr>
            <a:picLocks noChangeAspect="1"/>
          </p:cNvPicPr>
          <p:nvPr/>
        </p:nvPicPr>
        <p:blipFill>
          <a:blip r:embed="rId3"/>
          <a:stretch>
            <a:fillRect/>
          </a:stretch>
        </p:blipFill>
        <p:spPr>
          <a:xfrm>
            <a:off x="680321" y="2116986"/>
            <a:ext cx="4454048" cy="3952444"/>
          </a:xfrm>
          <a:prstGeom prst="rect">
            <a:avLst/>
          </a:prstGeom>
          <a:ln w="38100">
            <a:solidFill>
              <a:schemeClr val="bg1"/>
            </a:solidFill>
          </a:ln>
        </p:spPr>
      </p:pic>
    </p:spTree>
    <p:extLst>
      <p:ext uri="{BB962C8B-B14F-4D97-AF65-F5344CB8AC3E}">
        <p14:creationId xmlns:p14="http://schemas.microsoft.com/office/powerpoint/2010/main" val="3724012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639C-ABED-A5F8-8078-AEEBA4C40D87}"/>
              </a:ext>
            </a:extLst>
          </p:cNvPr>
          <p:cNvSpPr>
            <a:spLocks noGrp="1"/>
          </p:cNvSpPr>
          <p:nvPr>
            <p:ph type="title"/>
          </p:nvPr>
        </p:nvSpPr>
        <p:spPr/>
        <p:txBody>
          <a:bodyPr/>
          <a:lstStyle/>
          <a:p>
            <a:r>
              <a:rPr lang="en-US" dirty="0"/>
              <a:t>Purpose and Need</a:t>
            </a:r>
          </a:p>
        </p:txBody>
      </p:sp>
      <p:sp>
        <p:nvSpPr>
          <p:cNvPr id="3" name="Content Placeholder 2">
            <a:extLst>
              <a:ext uri="{FF2B5EF4-FFF2-40B4-BE49-F238E27FC236}">
                <a16:creationId xmlns:a16="http://schemas.microsoft.com/office/drawing/2014/main" id="{A037B092-D429-9565-3DC5-EC6742444641}"/>
              </a:ext>
            </a:extLst>
          </p:cNvPr>
          <p:cNvSpPr>
            <a:spLocks noGrp="1"/>
          </p:cNvSpPr>
          <p:nvPr>
            <p:ph idx="1"/>
          </p:nvPr>
        </p:nvSpPr>
        <p:spPr>
          <a:xfrm>
            <a:off x="285751" y="2343149"/>
            <a:ext cx="11555730" cy="3875859"/>
          </a:xfrm>
        </p:spPr>
        <p:txBody>
          <a:bodyPr>
            <a:normAutofit fontScale="70000" lnSpcReduction="20000"/>
          </a:bodyPr>
          <a:lstStyle/>
          <a:p>
            <a:pPr marL="0" indent="0">
              <a:buNone/>
            </a:pPr>
            <a:r>
              <a:rPr lang="en-US" sz="2800" dirty="0"/>
              <a:t>Need</a:t>
            </a:r>
          </a:p>
          <a:p>
            <a:r>
              <a:rPr lang="en-US" dirty="0"/>
              <a:t>Currently there are high traffic volumes on Bethel Avenue at Almond Avenue, due to its location Sanger High School, resulting in long queue times for east and west legs trying to get onto Bethel Avenue.</a:t>
            </a:r>
          </a:p>
          <a:p>
            <a:r>
              <a:rPr lang="en-US" dirty="0"/>
              <a:t>Existing Level of Service (2025) – LOS F during AM Peak Hour and LOS F during the PM Peak Hour and existing Delay – 696 seconds and 82 seconds during AM and PM peak hours</a:t>
            </a:r>
          </a:p>
          <a:p>
            <a:r>
              <a:rPr lang="en-US" dirty="0"/>
              <a:t>A secondary benefit would provide an enhancement for pedestrians to safely cross the road. There was a recent fatal accident with a motorist and pedestrian attempting to cross Bethel Avenue. </a:t>
            </a:r>
          </a:p>
          <a:p>
            <a:pPr marL="0" indent="0">
              <a:buNone/>
            </a:pPr>
            <a:r>
              <a:rPr lang="en-US" b="1" dirty="0"/>
              <a:t>Purpose</a:t>
            </a:r>
          </a:p>
          <a:p>
            <a:r>
              <a:rPr lang="en-US" dirty="0"/>
              <a:t>Installation of a new traffic signal at the intersection of Bethel Avenue and Almond Avenue.</a:t>
            </a:r>
          </a:p>
          <a:p>
            <a:r>
              <a:rPr lang="en-US" dirty="0"/>
              <a:t>Installing the traffic signal system will not only significantly reduce delay and increase the level of service but also bring much-needed safety improvements for pedestrians crossing east-west on Bethel Avenue where it is currently uncontrolled.</a:t>
            </a:r>
          </a:p>
          <a:p>
            <a:r>
              <a:rPr lang="en-US" dirty="0"/>
              <a:t>New level of service (LOS) based on existing peak hours (</a:t>
            </a:r>
            <a:r>
              <a:rPr lang="en-US" sz="2400" dirty="0"/>
              <a:t>with signal improvements in 2025) – LOS C during the AM peak hour and LOS B in the PM peak hour and new delay (with signal improvements) – 29.9 seconds and 13.1 second during AM and PM peak hours</a:t>
            </a:r>
          </a:p>
          <a:p>
            <a:endParaRPr lang="en-US" sz="2400" dirty="0"/>
          </a:p>
          <a:p>
            <a:endParaRPr lang="en-US" dirty="0"/>
          </a:p>
        </p:txBody>
      </p:sp>
      <p:sp>
        <p:nvSpPr>
          <p:cNvPr id="4" name="Footer Placeholder 3">
            <a:extLst>
              <a:ext uri="{FF2B5EF4-FFF2-40B4-BE49-F238E27FC236}">
                <a16:creationId xmlns:a16="http://schemas.microsoft.com/office/drawing/2014/main" id="{253E596C-25C2-81BB-9221-39F96857E9FB}"/>
              </a:ext>
            </a:extLst>
          </p:cNvPr>
          <p:cNvSpPr>
            <a:spLocks noGrp="1"/>
          </p:cNvSpPr>
          <p:nvPr>
            <p:ph type="ftr" sz="quarter" idx="3"/>
          </p:nvPr>
        </p:nvSpPr>
        <p:spPr/>
        <p:txBody>
          <a:bodyPr/>
          <a:lstStyle/>
          <a:p>
            <a:r>
              <a:rPr lang="en-US" dirty="0"/>
              <a:t>City Of Sanger</a:t>
            </a:r>
          </a:p>
        </p:txBody>
      </p:sp>
      <p:sp>
        <p:nvSpPr>
          <p:cNvPr id="5" name="Date Placeholder 4">
            <a:extLst>
              <a:ext uri="{FF2B5EF4-FFF2-40B4-BE49-F238E27FC236}">
                <a16:creationId xmlns:a16="http://schemas.microsoft.com/office/drawing/2014/main" id="{6BE6349F-62B7-0259-1487-302F68180382}"/>
              </a:ext>
            </a:extLst>
          </p:cNvPr>
          <p:cNvSpPr>
            <a:spLocks noGrp="1"/>
          </p:cNvSpPr>
          <p:nvPr>
            <p:ph type="dt" sz="half" idx="2"/>
          </p:nvPr>
        </p:nvSpPr>
        <p:spPr/>
        <p:txBody>
          <a:bodyPr/>
          <a:lstStyle/>
          <a:p>
            <a:fld id="{E7641F75-9760-47DC-A4C5-050E277CC62E}" type="datetime1">
              <a:rPr lang="en-US" smtClean="0"/>
              <a:t>3/13/2025</a:t>
            </a:fld>
            <a:endParaRPr lang="en-US" dirty="0"/>
          </a:p>
        </p:txBody>
      </p:sp>
      <p:sp>
        <p:nvSpPr>
          <p:cNvPr id="6" name="Slide Number Placeholder 5">
            <a:extLst>
              <a:ext uri="{FF2B5EF4-FFF2-40B4-BE49-F238E27FC236}">
                <a16:creationId xmlns:a16="http://schemas.microsoft.com/office/drawing/2014/main" id="{29437222-F5A4-424D-A174-76BED4C73E40}"/>
              </a:ext>
            </a:extLst>
          </p:cNvPr>
          <p:cNvSpPr>
            <a:spLocks noGrp="1"/>
          </p:cNvSpPr>
          <p:nvPr>
            <p:ph type="sldNum" sz="quarter" idx="4"/>
          </p:nvPr>
        </p:nvSpPr>
        <p:spPr/>
        <p:txBody>
          <a:bodyPr/>
          <a:lstStyle/>
          <a:p>
            <a:fld id="{1750B119-75A9-42B1-BC99-2F5D413EDCD4}" type="slidenum">
              <a:rPr lang="en-US" smtClean="0"/>
              <a:pPr/>
              <a:t>5</a:t>
            </a:fld>
            <a:endParaRPr lang="en-US" dirty="0"/>
          </a:p>
        </p:txBody>
      </p:sp>
    </p:spTree>
    <p:extLst>
      <p:ext uri="{BB962C8B-B14F-4D97-AF65-F5344CB8AC3E}">
        <p14:creationId xmlns:p14="http://schemas.microsoft.com/office/powerpoint/2010/main" val="581199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F9325-4CD0-C130-482A-32818C1570D5}"/>
              </a:ext>
            </a:extLst>
          </p:cNvPr>
          <p:cNvSpPr>
            <a:spLocks noGrp="1"/>
          </p:cNvSpPr>
          <p:nvPr>
            <p:ph type="title"/>
          </p:nvPr>
        </p:nvSpPr>
        <p:spPr/>
        <p:txBody>
          <a:bodyPr/>
          <a:lstStyle/>
          <a:p>
            <a:r>
              <a:rPr lang="en-US" dirty="0"/>
              <a:t>Project Listing in the TIP</a:t>
            </a:r>
          </a:p>
        </p:txBody>
      </p:sp>
      <p:sp>
        <p:nvSpPr>
          <p:cNvPr id="3" name="Content Placeholder 2">
            <a:extLst>
              <a:ext uri="{FF2B5EF4-FFF2-40B4-BE49-F238E27FC236}">
                <a16:creationId xmlns:a16="http://schemas.microsoft.com/office/drawing/2014/main" id="{0B35E038-2DB8-8A8E-DC4F-A9517271BE74}"/>
              </a:ext>
            </a:extLst>
          </p:cNvPr>
          <p:cNvSpPr>
            <a:spLocks noGrp="1"/>
          </p:cNvSpPr>
          <p:nvPr>
            <p:ph idx="1"/>
          </p:nvPr>
        </p:nvSpPr>
        <p:spPr/>
        <p:txBody>
          <a:bodyPr>
            <a:normAutofit/>
          </a:bodyPr>
          <a:lstStyle/>
          <a:p>
            <a:r>
              <a:rPr lang="en-US" sz="1800" dirty="0"/>
              <a:t>The proposed project (FTIP ID: LSTMP839) is listed in the 2025 Fresno Transportation Improvement Program.</a:t>
            </a:r>
          </a:p>
          <a:p>
            <a:r>
              <a:rPr lang="en-US" sz="1800" dirty="0"/>
              <a:t>The scope of the proposed project is consistent with the project description in the 2025 FTIP. </a:t>
            </a:r>
          </a:p>
        </p:txBody>
      </p:sp>
      <p:sp>
        <p:nvSpPr>
          <p:cNvPr id="4" name="Footer Placeholder 3">
            <a:extLst>
              <a:ext uri="{FF2B5EF4-FFF2-40B4-BE49-F238E27FC236}">
                <a16:creationId xmlns:a16="http://schemas.microsoft.com/office/drawing/2014/main" id="{A8DBFD81-34EC-843E-379F-2A0FD425BB44}"/>
              </a:ext>
            </a:extLst>
          </p:cNvPr>
          <p:cNvSpPr>
            <a:spLocks noGrp="1"/>
          </p:cNvSpPr>
          <p:nvPr>
            <p:ph type="ftr" sz="quarter" idx="3"/>
          </p:nvPr>
        </p:nvSpPr>
        <p:spPr/>
        <p:txBody>
          <a:bodyPr/>
          <a:lstStyle/>
          <a:p>
            <a:r>
              <a:rPr lang="en-US" dirty="0"/>
              <a:t>City Of Sanger</a:t>
            </a:r>
          </a:p>
        </p:txBody>
      </p:sp>
      <p:sp>
        <p:nvSpPr>
          <p:cNvPr id="5" name="Date Placeholder 4">
            <a:extLst>
              <a:ext uri="{FF2B5EF4-FFF2-40B4-BE49-F238E27FC236}">
                <a16:creationId xmlns:a16="http://schemas.microsoft.com/office/drawing/2014/main" id="{65C8772A-BE95-CA29-BF81-CCECC3AD6230}"/>
              </a:ext>
            </a:extLst>
          </p:cNvPr>
          <p:cNvSpPr>
            <a:spLocks noGrp="1"/>
          </p:cNvSpPr>
          <p:nvPr>
            <p:ph type="dt" sz="half" idx="2"/>
          </p:nvPr>
        </p:nvSpPr>
        <p:spPr/>
        <p:txBody>
          <a:bodyPr/>
          <a:lstStyle/>
          <a:p>
            <a:fld id="{E7641F75-9760-47DC-A4C5-050E277CC62E}" type="datetime1">
              <a:rPr lang="en-US" smtClean="0"/>
              <a:t>3/13/2025</a:t>
            </a:fld>
            <a:endParaRPr lang="en-US" dirty="0"/>
          </a:p>
        </p:txBody>
      </p:sp>
      <p:sp>
        <p:nvSpPr>
          <p:cNvPr id="6" name="Slide Number Placeholder 5">
            <a:extLst>
              <a:ext uri="{FF2B5EF4-FFF2-40B4-BE49-F238E27FC236}">
                <a16:creationId xmlns:a16="http://schemas.microsoft.com/office/drawing/2014/main" id="{8ECEBD16-5740-4734-183B-7D8B5C5B0E4F}"/>
              </a:ext>
            </a:extLst>
          </p:cNvPr>
          <p:cNvSpPr>
            <a:spLocks noGrp="1"/>
          </p:cNvSpPr>
          <p:nvPr>
            <p:ph type="sldNum" sz="quarter" idx="4"/>
          </p:nvPr>
        </p:nvSpPr>
        <p:spPr/>
        <p:txBody>
          <a:bodyPr/>
          <a:lstStyle/>
          <a:p>
            <a:fld id="{1750B119-75A9-42B1-BC99-2F5D413EDCD4}" type="slidenum">
              <a:rPr lang="en-US" smtClean="0"/>
              <a:pPr/>
              <a:t>6</a:t>
            </a:fld>
            <a:endParaRPr lang="en-US" dirty="0"/>
          </a:p>
        </p:txBody>
      </p:sp>
      <p:pic>
        <p:nvPicPr>
          <p:cNvPr id="8" name="Picture 7">
            <a:extLst>
              <a:ext uri="{FF2B5EF4-FFF2-40B4-BE49-F238E27FC236}">
                <a16:creationId xmlns:a16="http://schemas.microsoft.com/office/drawing/2014/main" id="{4F04F5AD-1315-6B65-85EC-5909F6533F3B}"/>
              </a:ext>
            </a:extLst>
          </p:cNvPr>
          <p:cNvPicPr>
            <a:picLocks noChangeAspect="1"/>
          </p:cNvPicPr>
          <p:nvPr/>
        </p:nvPicPr>
        <p:blipFill>
          <a:blip r:embed="rId3"/>
          <a:stretch>
            <a:fillRect/>
          </a:stretch>
        </p:blipFill>
        <p:spPr>
          <a:xfrm>
            <a:off x="480190" y="3570768"/>
            <a:ext cx="11031489" cy="2534004"/>
          </a:xfrm>
          <a:prstGeom prst="rect">
            <a:avLst/>
          </a:prstGeom>
        </p:spPr>
      </p:pic>
    </p:spTree>
    <p:extLst>
      <p:ext uri="{BB962C8B-B14F-4D97-AF65-F5344CB8AC3E}">
        <p14:creationId xmlns:p14="http://schemas.microsoft.com/office/powerpoint/2010/main" val="2617442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ED6350-3630-FA96-B09D-0D0530E0B191}"/>
              </a:ext>
            </a:extLst>
          </p:cNvPr>
          <p:cNvSpPr>
            <a:spLocks noGrp="1"/>
          </p:cNvSpPr>
          <p:nvPr>
            <p:ph type="ftr" sz="quarter" idx="3"/>
          </p:nvPr>
        </p:nvSpPr>
        <p:spPr>
          <a:xfrm>
            <a:off x="0" y="6339840"/>
            <a:ext cx="12192000" cy="518160"/>
          </a:xfrm>
        </p:spPr>
        <p:txBody>
          <a:bodyPr/>
          <a:lstStyle/>
          <a:p>
            <a:r>
              <a:rPr lang="en-US" dirty="0"/>
              <a:t>City Of Sanger</a:t>
            </a:r>
          </a:p>
        </p:txBody>
      </p:sp>
      <p:sp>
        <p:nvSpPr>
          <p:cNvPr id="3" name="Title 2">
            <a:extLst>
              <a:ext uri="{FF2B5EF4-FFF2-40B4-BE49-F238E27FC236}">
                <a16:creationId xmlns:a16="http://schemas.microsoft.com/office/drawing/2014/main" id="{8FD86867-FAFB-E5BA-C7F3-816237699082}"/>
              </a:ext>
            </a:extLst>
          </p:cNvPr>
          <p:cNvSpPr>
            <a:spLocks noGrp="1"/>
          </p:cNvSpPr>
          <p:nvPr>
            <p:ph type="title"/>
          </p:nvPr>
        </p:nvSpPr>
        <p:spPr/>
        <p:txBody>
          <a:bodyPr/>
          <a:lstStyle/>
          <a:p>
            <a:r>
              <a:rPr lang="en-US" dirty="0"/>
              <a:t>Modeling and Tables</a:t>
            </a:r>
          </a:p>
        </p:txBody>
      </p:sp>
      <p:sp>
        <p:nvSpPr>
          <p:cNvPr id="4" name="Content Placeholder 3">
            <a:extLst>
              <a:ext uri="{FF2B5EF4-FFF2-40B4-BE49-F238E27FC236}">
                <a16:creationId xmlns:a16="http://schemas.microsoft.com/office/drawing/2014/main" id="{8589599C-5923-47D4-AE7D-C9C6AC10676E}"/>
              </a:ext>
            </a:extLst>
          </p:cNvPr>
          <p:cNvSpPr>
            <a:spLocks noGrp="1"/>
          </p:cNvSpPr>
          <p:nvPr>
            <p:ph idx="1"/>
          </p:nvPr>
        </p:nvSpPr>
        <p:spPr>
          <a:xfrm>
            <a:off x="680321" y="3815924"/>
            <a:ext cx="11092579" cy="2326567"/>
          </a:xfrm>
        </p:spPr>
        <p:txBody>
          <a:bodyPr>
            <a:normAutofit/>
          </a:bodyPr>
          <a:lstStyle/>
          <a:p>
            <a:r>
              <a:rPr lang="en-US" dirty="0"/>
              <a:t>AADT for 2025 and 2046 future years is the same for no-build and build. </a:t>
            </a:r>
          </a:p>
          <a:p>
            <a:r>
              <a:rPr lang="en-US" dirty="0"/>
              <a:t>Y&amp;H coordinated with Fresno COG and COG provided traffic date from their travel demand model. Y&amp;H then applied the incremental method to traffic counts conducted to get forecasted traffic and determine the level of service of the intersection for both 2025 and 2046 with and without signal improvements. </a:t>
            </a:r>
          </a:p>
          <a:p>
            <a:endParaRPr lang="en-US" dirty="0"/>
          </a:p>
        </p:txBody>
      </p:sp>
      <p:sp>
        <p:nvSpPr>
          <p:cNvPr id="5" name="Date Placeholder 4">
            <a:extLst>
              <a:ext uri="{FF2B5EF4-FFF2-40B4-BE49-F238E27FC236}">
                <a16:creationId xmlns:a16="http://schemas.microsoft.com/office/drawing/2014/main" id="{6EDAF165-EB60-DE35-6164-B17877AA037A}"/>
              </a:ext>
            </a:extLst>
          </p:cNvPr>
          <p:cNvSpPr>
            <a:spLocks noGrp="1"/>
          </p:cNvSpPr>
          <p:nvPr>
            <p:ph type="dt" sz="half" idx="2"/>
          </p:nvPr>
        </p:nvSpPr>
        <p:spPr>
          <a:xfrm>
            <a:off x="9357855" y="6416357"/>
            <a:ext cx="2743200" cy="365125"/>
          </a:xfrm>
        </p:spPr>
        <p:txBody>
          <a:bodyPr/>
          <a:lstStyle/>
          <a:p>
            <a:fld id="{F7F526E9-AB4E-4B78-ADF6-9521C2FA7898}" type="datetime1">
              <a:rPr lang="en-US" smtClean="0"/>
              <a:t>3/13/2025</a:t>
            </a:fld>
            <a:endParaRPr lang="en-US" dirty="0"/>
          </a:p>
        </p:txBody>
      </p:sp>
      <p:sp>
        <p:nvSpPr>
          <p:cNvPr id="6" name="Slide Number Placeholder 5">
            <a:extLst>
              <a:ext uri="{FF2B5EF4-FFF2-40B4-BE49-F238E27FC236}">
                <a16:creationId xmlns:a16="http://schemas.microsoft.com/office/drawing/2014/main" id="{2FE2A129-30CC-3229-68ED-5A33AC6C93A0}"/>
              </a:ext>
            </a:extLst>
          </p:cNvPr>
          <p:cNvSpPr>
            <a:spLocks noGrp="1"/>
          </p:cNvSpPr>
          <p:nvPr>
            <p:ph type="sldNum" sz="quarter" idx="4"/>
          </p:nvPr>
        </p:nvSpPr>
        <p:spPr>
          <a:xfrm>
            <a:off x="48128" y="6219009"/>
            <a:ext cx="638991" cy="638991"/>
          </a:xfrm>
        </p:spPr>
        <p:txBody>
          <a:bodyPr/>
          <a:lstStyle/>
          <a:p>
            <a:fld id="{1750B119-75A9-42B1-BC99-2F5D413EDCD4}" type="slidenum">
              <a:rPr lang="en-US" smtClean="0"/>
              <a:pPr/>
              <a:t>7</a:t>
            </a:fld>
            <a:endParaRPr lang="en-US" dirty="0"/>
          </a:p>
        </p:txBody>
      </p:sp>
      <p:graphicFrame>
        <p:nvGraphicFramePr>
          <p:cNvPr id="8" name="Table 7">
            <a:extLst>
              <a:ext uri="{FF2B5EF4-FFF2-40B4-BE49-F238E27FC236}">
                <a16:creationId xmlns:a16="http://schemas.microsoft.com/office/drawing/2014/main" id="{B60617C4-178A-F3AB-AAE0-8E721D325F8C}"/>
              </a:ext>
            </a:extLst>
          </p:cNvPr>
          <p:cNvGraphicFramePr>
            <a:graphicFrameLocks noGrp="1"/>
          </p:cNvGraphicFramePr>
          <p:nvPr>
            <p:extLst>
              <p:ext uri="{D42A27DB-BD31-4B8C-83A1-F6EECF244321}">
                <p14:modId xmlns:p14="http://schemas.microsoft.com/office/powerpoint/2010/main" val="3155508631"/>
              </p:ext>
            </p:extLst>
          </p:nvPr>
        </p:nvGraphicFramePr>
        <p:xfrm>
          <a:off x="2060581" y="2214771"/>
          <a:ext cx="6853339" cy="1511300"/>
        </p:xfrm>
        <a:graphic>
          <a:graphicData uri="http://schemas.openxmlformats.org/drawingml/2006/table">
            <a:tbl>
              <a:tblPr/>
              <a:tblGrid>
                <a:gridCol w="800513">
                  <a:extLst>
                    <a:ext uri="{9D8B030D-6E8A-4147-A177-3AD203B41FA5}">
                      <a16:colId xmlns:a16="http://schemas.microsoft.com/office/drawing/2014/main" val="3819186602"/>
                    </a:ext>
                  </a:extLst>
                </a:gridCol>
                <a:gridCol w="1495149">
                  <a:extLst>
                    <a:ext uri="{9D8B030D-6E8A-4147-A177-3AD203B41FA5}">
                      <a16:colId xmlns:a16="http://schemas.microsoft.com/office/drawing/2014/main" val="3308850116"/>
                    </a:ext>
                  </a:extLst>
                </a:gridCol>
                <a:gridCol w="1450199">
                  <a:extLst>
                    <a:ext uri="{9D8B030D-6E8A-4147-A177-3AD203B41FA5}">
                      <a16:colId xmlns:a16="http://schemas.microsoft.com/office/drawing/2014/main" val="2283810021"/>
                    </a:ext>
                  </a:extLst>
                </a:gridCol>
                <a:gridCol w="1634804">
                  <a:extLst>
                    <a:ext uri="{9D8B030D-6E8A-4147-A177-3AD203B41FA5}">
                      <a16:colId xmlns:a16="http://schemas.microsoft.com/office/drawing/2014/main" val="1113352181"/>
                    </a:ext>
                  </a:extLst>
                </a:gridCol>
                <a:gridCol w="1472674">
                  <a:extLst>
                    <a:ext uri="{9D8B030D-6E8A-4147-A177-3AD203B41FA5}">
                      <a16:colId xmlns:a16="http://schemas.microsoft.com/office/drawing/2014/main" val="3556113409"/>
                    </a:ext>
                  </a:extLst>
                </a:gridCol>
              </a:tblGrid>
              <a:tr h="445770">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ptos Narrow" panose="020B0004020202020204" pitchFamily="34" charset="0"/>
                        </a:rPr>
                        <a:t>2025</a:t>
                      </a:r>
                      <a:br>
                        <a:rPr lang="en-US" sz="1100" b="0" i="0" u="none" strike="noStrike">
                          <a:solidFill>
                            <a:srgbClr val="000000"/>
                          </a:solidFill>
                          <a:effectLst/>
                          <a:latin typeface="Aptos Narrow" panose="020B0004020202020204" pitchFamily="34" charset="0"/>
                        </a:rPr>
                      </a:br>
                      <a:r>
                        <a:rPr lang="en-US" sz="1100" b="0" i="0" u="none" strike="noStrike">
                          <a:solidFill>
                            <a:srgbClr val="000000"/>
                          </a:solidFill>
                          <a:effectLst/>
                          <a:latin typeface="Aptos Narrow" panose="020B0004020202020204" pitchFamily="34" charset="0"/>
                        </a:rPr>
                        <a:t>(NO-BUILD)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ptos Narrow" panose="020B0004020202020204" pitchFamily="34" charset="0"/>
                        </a:rPr>
                        <a:t>2025</a:t>
                      </a:r>
                      <a:br>
                        <a:rPr lang="en-US" sz="1100" b="0" i="0" u="none" strike="noStrike">
                          <a:solidFill>
                            <a:srgbClr val="000000"/>
                          </a:solidFill>
                          <a:effectLst/>
                          <a:latin typeface="Aptos Narrow" panose="020B0004020202020204" pitchFamily="34" charset="0"/>
                        </a:rPr>
                      </a:br>
                      <a:r>
                        <a:rPr lang="en-US" sz="1100" b="0" i="0" u="none" strike="noStrike">
                          <a:solidFill>
                            <a:srgbClr val="000000"/>
                          </a:solidFill>
                          <a:effectLst/>
                          <a:latin typeface="Aptos Narrow" panose="020B0004020202020204" pitchFamily="34" charset="0"/>
                        </a:rPr>
                        <a:t>(BUILD)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ptos Narrow" panose="020B0004020202020204" pitchFamily="34" charset="0"/>
                        </a:rPr>
                        <a:t>2046 AADT</a:t>
                      </a:r>
                      <a:br>
                        <a:rPr lang="en-US" sz="1100" b="0" i="0" u="none" strike="noStrike">
                          <a:solidFill>
                            <a:srgbClr val="000000"/>
                          </a:solidFill>
                          <a:effectLst/>
                          <a:latin typeface="Aptos Narrow" panose="020B0004020202020204" pitchFamily="34" charset="0"/>
                        </a:rPr>
                      </a:br>
                      <a:r>
                        <a:rPr lang="en-US" sz="1100" b="0" i="0" u="none" strike="noStrike">
                          <a:solidFill>
                            <a:srgbClr val="000000"/>
                          </a:solidFill>
                          <a:effectLst/>
                          <a:latin typeface="Aptos Narrow" panose="020B0004020202020204" pitchFamily="34" charset="0"/>
                        </a:rPr>
                        <a:t>(NO-BUILD)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Aptos Narrow" panose="020B0004020202020204" pitchFamily="34" charset="0"/>
                        </a:rPr>
                        <a:t>2046 AADT</a:t>
                      </a:r>
                      <a:br>
                        <a:rPr lang="en-US" sz="1100" b="0" i="0" u="none" strike="noStrike" dirty="0">
                          <a:solidFill>
                            <a:srgbClr val="000000"/>
                          </a:solidFill>
                          <a:effectLst/>
                          <a:latin typeface="Aptos Narrow" panose="020B0004020202020204" pitchFamily="34" charset="0"/>
                        </a:rPr>
                      </a:br>
                      <a:r>
                        <a:rPr lang="en-US" sz="1100" b="0" i="0" u="none" strike="noStrike" dirty="0">
                          <a:solidFill>
                            <a:srgbClr val="000000"/>
                          </a:solidFill>
                          <a:effectLst/>
                          <a:latin typeface="Aptos Narrow" panose="020B0004020202020204" pitchFamily="34" charset="0"/>
                        </a:rPr>
                        <a:t>(BUILD)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5529475"/>
                  </a:ext>
                </a:extLst>
              </a:tr>
              <a:tr h="190500">
                <a:tc>
                  <a:txBody>
                    <a:bodyPr/>
                    <a:lstStyle/>
                    <a:p>
                      <a:pPr algn="l" fontAlgn="b"/>
                      <a:r>
                        <a:rPr lang="en-US" sz="1100" b="0" i="0" u="none" strike="noStrike">
                          <a:solidFill>
                            <a:srgbClr val="000000"/>
                          </a:solidFill>
                          <a:effectLst/>
                          <a:latin typeface="Aptos Narrow" panose="020B0004020202020204" pitchFamily="34" charset="0"/>
                        </a:rPr>
                        <a:t>AADT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6572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6572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15662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15662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8349239"/>
                  </a:ext>
                </a:extLst>
              </a:tr>
              <a:tr h="56546">
                <a:tc>
                  <a:txBody>
                    <a:bodyPr/>
                    <a:lstStyle/>
                    <a:p>
                      <a:pPr algn="l" fontAlgn="b"/>
                      <a:r>
                        <a:rPr lang="en-US" sz="1100" b="0" i="0" u="none" strike="noStrike">
                          <a:solidFill>
                            <a:srgbClr val="000000"/>
                          </a:solidFill>
                          <a:effectLst/>
                          <a:latin typeface="Aptos Narrow" panose="020B0004020202020204" pitchFamily="34" charset="0"/>
                        </a:rPr>
                        <a:t>% Trucks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Aptos Narrow" panose="020B000402020202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Aptos Narrow" panose="020B000402020202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3524154"/>
                  </a:ext>
                </a:extLst>
              </a:tr>
              <a:tr h="190500">
                <a:tc>
                  <a:txBody>
                    <a:bodyPr/>
                    <a:lstStyle/>
                    <a:p>
                      <a:pPr algn="l" fontAlgn="b"/>
                      <a:r>
                        <a:rPr lang="en-US" sz="1100" b="0" i="0" u="none" strike="noStrike">
                          <a:solidFill>
                            <a:srgbClr val="000000"/>
                          </a:solidFill>
                          <a:effectLst/>
                          <a:latin typeface="Aptos Narrow" panose="020B0004020202020204" pitchFamily="34" charset="0"/>
                        </a:rPr>
                        <a:t>Truck AADT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1168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1168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5283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5283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02107348"/>
                  </a:ext>
                </a:extLst>
              </a:tr>
              <a:tr h="507365">
                <a:tc>
                  <a:txBody>
                    <a:bodyPr/>
                    <a:lstStyle/>
                    <a:p>
                      <a:pPr algn="l" fontAlgn="ctr"/>
                      <a:r>
                        <a:rPr lang="en-US" sz="1100" b="0" i="0" u="none" strike="noStrike">
                          <a:solidFill>
                            <a:srgbClr val="000000"/>
                          </a:solidFill>
                          <a:effectLst/>
                          <a:latin typeface="Aptos Narrow" panose="020B0004020202020204" pitchFamily="34" charset="0"/>
                        </a:rPr>
                        <a:t>LOS &amp; Delay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100" b="0" i="0" u="none" strike="noStrike" dirty="0">
                          <a:solidFill>
                            <a:srgbClr val="000000"/>
                          </a:solidFill>
                          <a:effectLst/>
                          <a:latin typeface="Aptos Narrow" panose="020B0004020202020204" pitchFamily="34" charset="0"/>
                        </a:rPr>
                        <a:t>AM - F (696.3 Seconds)</a:t>
                      </a:r>
                      <a:br>
                        <a:rPr lang="en-US" sz="1100" b="0" i="0" u="none" strike="noStrike" dirty="0">
                          <a:solidFill>
                            <a:srgbClr val="000000"/>
                          </a:solidFill>
                          <a:effectLst/>
                          <a:latin typeface="Aptos Narrow" panose="020B0004020202020204" pitchFamily="34" charset="0"/>
                        </a:rPr>
                      </a:br>
                      <a:r>
                        <a:rPr lang="en-US" sz="1100" b="0" i="0" u="none" strike="noStrike" dirty="0">
                          <a:solidFill>
                            <a:srgbClr val="000000"/>
                          </a:solidFill>
                          <a:effectLst/>
                          <a:latin typeface="Aptos Narrow" panose="020B0004020202020204" pitchFamily="34" charset="0"/>
                        </a:rPr>
                        <a:t>PM - F (82.2 Seconds)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100" b="0" i="0" u="none" strike="noStrike" dirty="0">
                          <a:solidFill>
                            <a:srgbClr val="000000"/>
                          </a:solidFill>
                          <a:effectLst/>
                          <a:latin typeface="Aptos Narrow" panose="020B0004020202020204" pitchFamily="34" charset="0"/>
                        </a:rPr>
                        <a:t>AM - C (29.9 Seconds)</a:t>
                      </a:r>
                      <a:br>
                        <a:rPr lang="en-US" sz="1100" b="0" i="0" u="none" strike="noStrike" dirty="0">
                          <a:solidFill>
                            <a:srgbClr val="000000"/>
                          </a:solidFill>
                          <a:effectLst/>
                          <a:latin typeface="Aptos Narrow" panose="020B0004020202020204" pitchFamily="34" charset="0"/>
                        </a:rPr>
                      </a:br>
                      <a:r>
                        <a:rPr lang="en-US" sz="1100" b="0" i="0" u="none" strike="noStrike" dirty="0">
                          <a:solidFill>
                            <a:srgbClr val="000000"/>
                          </a:solidFill>
                          <a:effectLst/>
                          <a:latin typeface="Aptos Narrow" panose="020B0004020202020204" pitchFamily="34" charset="0"/>
                        </a:rPr>
                        <a:t>PM - B (13.1 Seconds)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100" b="0" i="0" u="none" strike="noStrike">
                          <a:solidFill>
                            <a:srgbClr val="000000"/>
                          </a:solidFill>
                          <a:effectLst/>
                          <a:latin typeface="Aptos Narrow" panose="020B0004020202020204" pitchFamily="34" charset="0"/>
                        </a:rPr>
                        <a:t>AM - F (90107.4 Seconds)</a:t>
                      </a:r>
                      <a:br>
                        <a:rPr lang="en-US" sz="1100" b="0" i="0" u="none" strike="noStrike">
                          <a:solidFill>
                            <a:srgbClr val="000000"/>
                          </a:solidFill>
                          <a:effectLst/>
                          <a:latin typeface="Aptos Narrow" panose="020B0004020202020204" pitchFamily="34" charset="0"/>
                        </a:rPr>
                      </a:br>
                      <a:r>
                        <a:rPr lang="en-US" sz="1100" b="0" i="0" u="none" strike="noStrike">
                          <a:solidFill>
                            <a:srgbClr val="000000"/>
                          </a:solidFill>
                          <a:effectLst/>
                          <a:latin typeface="Aptos Narrow" panose="020B0004020202020204" pitchFamily="34" charset="0"/>
                        </a:rPr>
                        <a:t>PM - F (4074.9 Seconds)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100" b="0" i="0" u="none" strike="noStrike" dirty="0">
                          <a:solidFill>
                            <a:srgbClr val="000000"/>
                          </a:solidFill>
                          <a:effectLst/>
                          <a:latin typeface="Aptos Narrow" panose="020B0004020202020204" pitchFamily="34" charset="0"/>
                        </a:rPr>
                        <a:t>AM - F (341.3 Seconds)</a:t>
                      </a:r>
                      <a:br>
                        <a:rPr lang="en-US" sz="1100" b="0" i="0" u="none" strike="noStrike" dirty="0">
                          <a:solidFill>
                            <a:srgbClr val="000000"/>
                          </a:solidFill>
                          <a:effectLst/>
                          <a:latin typeface="Aptos Narrow" panose="020B0004020202020204" pitchFamily="34" charset="0"/>
                        </a:rPr>
                      </a:br>
                      <a:r>
                        <a:rPr lang="en-US" sz="1100" b="0" i="0" u="none" strike="noStrike" dirty="0">
                          <a:solidFill>
                            <a:srgbClr val="000000"/>
                          </a:solidFill>
                          <a:effectLst/>
                          <a:latin typeface="Aptos Narrow" panose="020B0004020202020204" pitchFamily="34" charset="0"/>
                        </a:rPr>
                        <a:t>PM - F (126.7 Seconds)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6389617"/>
                  </a:ext>
                </a:extLst>
              </a:tr>
            </a:tbl>
          </a:graphicData>
        </a:graphic>
      </p:graphicFrame>
    </p:spTree>
    <p:extLst>
      <p:ext uri="{BB962C8B-B14F-4D97-AF65-F5344CB8AC3E}">
        <p14:creationId xmlns:p14="http://schemas.microsoft.com/office/powerpoint/2010/main" val="3254024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F827F-621B-3FE1-2671-47178A91360F}"/>
              </a:ext>
            </a:extLst>
          </p:cNvPr>
          <p:cNvSpPr>
            <a:spLocks noGrp="1"/>
          </p:cNvSpPr>
          <p:nvPr>
            <p:ph type="title"/>
          </p:nvPr>
        </p:nvSpPr>
        <p:spPr/>
        <p:txBody>
          <a:bodyPr/>
          <a:lstStyle/>
          <a:p>
            <a:r>
              <a:rPr lang="en-US" dirty="0"/>
              <a:t>Project Schedule</a:t>
            </a:r>
          </a:p>
        </p:txBody>
      </p:sp>
      <p:sp>
        <p:nvSpPr>
          <p:cNvPr id="4" name="Footer Placeholder 3">
            <a:extLst>
              <a:ext uri="{FF2B5EF4-FFF2-40B4-BE49-F238E27FC236}">
                <a16:creationId xmlns:a16="http://schemas.microsoft.com/office/drawing/2014/main" id="{684E761D-2954-D138-2CBB-EB46D4F641E5}"/>
              </a:ext>
            </a:extLst>
          </p:cNvPr>
          <p:cNvSpPr>
            <a:spLocks noGrp="1"/>
          </p:cNvSpPr>
          <p:nvPr>
            <p:ph type="ftr" sz="quarter" idx="3"/>
          </p:nvPr>
        </p:nvSpPr>
        <p:spPr/>
        <p:txBody>
          <a:bodyPr/>
          <a:lstStyle/>
          <a:p>
            <a:r>
              <a:rPr lang="en-US" dirty="0"/>
              <a:t>City Of Sanger</a:t>
            </a:r>
          </a:p>
        </p:txBody>
      </p:sp>
      <p:sp>
        <p:nvSpPr>
          <p:cNvPr id="5" name="Date Placeholder 4">
            <a:extLst>
              <a:ext uri="{FF2B5EF4-FFF2-40B4-BE49-F238E27FC236}">
                <a16:creationId xmlns:a16="http://schemas.microsoft.com/office/drawing/2014/main" id="{B15CEBD2-198E-07C4-CF24-1FDCDF2B2D3F}"/>
              </a:ext>
            </a:extLst>
          </p:cNvPr>
          <p:cNvSpPr>
            <a:spLocks noGrp="1"/>
          </p:cNvSpPr>
          <p:nvPr>
            <p:ph type="dt" sz="half" idx="2"/>
          </p:nvPr>
        </p:nvSpPr>
        <p:spPr/>
        <p:txBody>
          <a:bodyPr/>
          <a:lstStyle/>
          <a:p>
            <a:fld id="{E7641F75-9760-47DC-A4C5-050E277CC62E}" type="datetime1">
              <a:rPr lang="en-US" smtClean="0"/>
              <a:t>3/13/2025</a:t>
            </a:fld>
            <a:endParaRPr lang="en-US" dirty="0"/>
          </a:p>
        </p:txBody>
      </p:sp>
      <p:sp>
        <p:nvSpPr>
          <p:cNvPr id="6" name="Slide Number Placeholder 5">
            <a:extLst>
              <a:ext uri="{FF2B5EF4-FFF2-40B4-BE49-F238E27FC236}">
                <a16:creationId xmlns:a16="http://schemas.microsoft.com/office/drawing/2014/main" id="{A5FFB328-5C32-F3A2-6083-3FE1A55629CE}"/>
              </a:ext>
            </a:extLst>
          </p:cNvPr>
          <p:cNvSpPr>
            <a:spLocks noGrp="1"/>
          </p:cNvSpPr>
          <p:nvPr>
            <p:ph type="sldNum" sz="quarter" idx="4"/>
          </p:nvPr>
        </p:nvSpPr>
        <p:spPr/>
        <p:txBody>
          <a:bodyPr/>
          <a:lstStyle/>
          <a:p>
            <a:fld id="{1750B119-75A9-42B1-BC99-2F5D413EDCD4}" type="slidenum">
              <a:rPr lang="en-US" smtClean="0"/>
              <a:pPr/>
              <a:t>8</a:t>
            </a:fld>
            <a:endParaRPr lang="en-US" dirty="0"/>
          </a:p>
        </p:txBody>
      </p:sp>
      <p:graphicFrame>
        <p:nvGraphicFramePr>
          <p:cNvPr id="7" name="Table 6">
            <a:extLst>
              <a:ext uri="{FF2B5EF4-FFF2-40B4-BE49-F238E27FC236}">
                <a16:creationId xmlns:a16="http://schemas.microsoft.com/office/drawing/2014/main" id="{2772E6BB-4040-3408-9F60-A689F123A2CB}"/>
              </a:ext>
            </a:extLst>
          </p:cNvPr>
          <p:cNvGraphicFramePr>
            <a:graphicFrameLocks noGrp="1"/>
          </p:cNvGraphicFramePr>
          <p:nvPr>
            <p:extLst>
              <p:ext uri="{D42A27DB-BD31-4B8C-83A1-F6EECF244321}">
                <p14:modId xmlns:p14="http://schemas.microsoft.com/office/powerpoint/2010/main" val="3800404860"/>
              </p:ext>
            </p:extLst>
          </p:nvPr>
        </p:nvGraphicFramePr>
        <p:xfrm>
          <a:off x="523690" y="3179833"/>
          <a:ext cx="9927121" cy="1253944"/>
        </p:xfrm>
        <a:graphic>
          <a:graphicData uri="http://schemas.openxmlformats.org/drawingml/2006/table">
            <a:tbl>
              <a:tblPr>
                <a:tableStyleId>{5C22544A-7EE6-4342-B048-85BDC9FD1C3A}</a:tableStyleId>
              </a:tblPr>
              <a:tblGrid>
                <a:gridCol w="1556162">
                  <a:extLst>
                    <a:ext uri="{9D8B030D-6E8A-4147-A177-3AD203B41FA5}">
                      <a16:colId xmlns:a16="http://schemas.microsoft.com/office/drawing/2014/main" val="1509717517"/>
                    </a:ext>
                  </a:extLst>
                </a:gridCol>
                <a:gridCol w="1914381">
                  <a:extLst>
                    <a:ext uri="{9D8B030D-6E8A-4147-A177-3AD203B41FA5}">
                      <a16:colId xmlns:a16="http://schemas.microsoft.com/office/drawing/2014/main" val="363021277"/>
                    </a:ext>
                  </a:extLst>
                </a:gridCol>
                <a:gridCol w="2303708">
                  <a:extLst>
                    <a:ext uri="{9D8B030D-6E8A-4147-A177-3AD203B41FA5}">
                      <a16:colId xmlns:a16="http://schemas.microsoft.com/office/drawing/2014/main" val="2370855368"/>
                    </a:ext>
                  </a:extLst>
                </a:gridCol>
                <a:gridCol w="2076435">
                  <a:extLst>
                    <a:ext uri="{9D8B030D-6E8A-4147-A177-3AD203B41FA5}">
                      <a16:colId xmlns:a16="http://schemas.microsoft.com/office/drawing/2014/main" val="554746888"/>
                    </a:ext>
                  </a:extLst>
                </a:gridCol>
                <a:gridCol w="2076435">
                  <a:extLst>
                    <a:ext uri="{9D8B030D-6E8A-4147-A177-3AD203B41FA5}">
                      <a16:colId xmlns:a16="http://schemas.microsoft.com/office/drawing/2014/main" val="3307635542"/>
                    </a:ext>
                  </a:extLst>
                </a:gridCol>
              </a:tblGrid>
              <a:tr h="206738">
                <a:tc>
                  <a:txBody>
                    <a:bodyPr/>
                    <a:lstStyle/>
                    <a:p>
                      <a:pPr marL="0" marR="0">
                        <a:lnSpc>
                          <a:spcPct val="110000"/>
                        </a:lnSpc>
                        <a:spcBef>
                          <a:spcPts val="0"/>
                        </a:spcBef>
                        <a:spcAft>
                          <a:spcPts val="0"/>
                        </a:spcAft>
                      </a:pPr>
                      <a:r>
                        <a:rPr lang="en-US" sz="2400" kern="100" dirty="0">
                          <a:solidFill>
                            <a:schemeClr val="dk1"/>
                          </a:solidFill>
                          <a:effectLst/>
                          <a:latin typeface="+mn-lt"/>
                          <a:ea typeface="+mn-ea"/>
                          <a:cs typeface="+mn-cs"/>
                        </a:rPr>
                        <a:t> </a:t>
                      </a:r>
                    </a:p>
                  </a:txBody>
                  <a:tcPr marL="68580" marR="68580" marT="0" marB="0"/>
                </a:tc>
                <a:tc>
                  <a:txBody>
                    <a:bodyPr/>
                    <a:lstStyle/>
                    <a:p>
                      <a:pPr marL="0" marR="0">
                        <a:lnSpc>
                          <a:spcPct val="110000"/>
                        </a:lnSpc>
                        <a:spcBef>
                          <a:spcPts val="200"/>
                        </a:spcBef>
                        <a:spcAft>
                          <a:spcPts val="0"/>
                        </a:spcAft>
                      </a:pPr>
                      <a:r>
                        <a:rPr lang="en-US" sz="2400" kern="100" dirty="0">
                          <a:solidFill>
                            <a:schemeClr val="dk1"/>
                          </a:solidFill>
                          <a:effectLst/>
                          <a:latin typeface="+mn-lt"/>
                          <a:ea typeface="+mn-ea"/>
                          <a:cs typeface="+mn-cs"/>
                        </a:rPr>
                        <a:t>Preliminary Engineering</a:t>
                      </a:r>
                    </a:p>
                  </a:txBody>
                  <a:tcPr marL="68580" marR="68580" marT="0" marB="0" anchor="ctr"/>
                </a:tc>
                <a:tc>
                  <a:txBody>
                    <a:bodyPr/>
                    <a:lstStyle/>
                    <a:p>
                      <a:pPr marL="0" marR="0" algn="ctr">
                        <a:lnSpc>
                          <a:spcPct val="110000"/>
                        </a:lnSpc>
                        <a:spcBef>
                          <a:spcPts val="0"/>
                        </a:spcBef>
                        <a:spcAft>
                          <a:spcPts val="0"/>
                        </a:spcAft>
                      </a:pPr>
                      <a:r>
                        <a:rPr lang="en-US" sz="2400" kern="100" dirty="0">
                          <a:effectLst/>
                        </a:rPr>
                        <a:t>Engineering</a:t>
                      </a:r>
                      <a:endParaRPr lang="en-US" sz="2400" kern="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0000"/>
                        </a:lnSpc>
                        <a:spcBef>
                          <a:spcPts val="0"/>
                        </a:spcBef>
                        <a:spcAft>
                          <a:spcPts val="0"/>
                        </a:spcAft>
                      </a:pPr>
                      <a:r>
                        <a:rPr lang="en-US" sz="2400" kern="100" dirty="0">
                          <a:solidFill>
                            <a:schemeClr val="dk1"/>
                          </a:solidFill>
                          <a:effectLst/>
                          <a:latin typeface="+mn-lt"/>
                          <a:ea typeface="+mn-ea"/>
                          <a:cs typeface="+mn-cs"/>
                        </a:rPr>
                        <a:t>Right-of-Way</a:t>
                      </a:r>
                    </a:p>
                  </a:txBody>
                  <a:tcPr marL="68580" marR="68580" marT="0" marB="0" anchor="ctr"/>
                </a:tc>
                <a:tc>
                  <a:txBody>
                    <a:bodyPr/>
                    <a:lstStyle/>
                    <a:p>
                      <a:pPr marL="0" marR="0" algn="ctr">
                        <a:lnSpc>
                          <a:spcPct val="110000"/>
                        </a:lnSpc>
                        <a:spcBef>
                          <a:spcPts val="0"/>
                        </a:spcBef>
                        <a:spcAft>
                          <a:spcPts val="0"/>
                        </a:spcAft>
                      </a:pPr>
                      <a:r>
                        <a:rPr lang="en-US" sz="2400" kern="100" dirty="0">
                          <a:effectLst/>
                        </a:rPr>
                        <a:t>Construction</a:t>
                      </a:r>
                      <a:endParaRPr lang="en-US" sz="2400" kern="1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081898862"/>
                  </a:ext>
                </a:extLst>
              </a:tr>
              <a:tr h="479879">
                <a:tc>
                  <a:txBody>
                    <a:bodyPr/>
                    <a:lstStyle/>
                    <a:p>
                      <a:pPr marL="0" marR="0" algn="ctr" defTabSz="914400" rtl="0" eaLnBrk="1" latinLnBrk="0" hangingPunct="1">
                        <a:lnSpc>
                          <a:spcPct val="110000"/>
                        </a:lnSpc>
                        <a:spcBef>
                          <a:spcPts val="0"/>
                        </a:spcBef>
                        <a:spcAft>
                          <a:spcPts val="0"/>
                        </a:spcAft>
                      </a:pPr>
                      <a:r>
                        <a:rPr lang="en-US" sz="2400" kern="100" dirty="0">
                          <a:solidFill>
                            <a:schemeClr val="dk1"/>
                          </a:solidFill>
                          <a:effectLst/>
                          <a:latin typeface="+mn-lt"/>
                          <a:ea typeface="+mn-ea"/>
                          <a:cs typeface="+mn-cs"/>
                        </a:rPr>
                        <a:t>Start</a:t>
                      </a:r>
                    </a:p>
                  </a:txBody>
                  <a:tcPr marL="68580" marR="68580" marT="0" marB="0" anchor="ctr"/>
                </a:tc>
                <a:tc>
                  <a:txBody>
                    <a:bodyPr/>
                    <a:lstStyle/>
                    <a:p>
                      <a:pPr marL="0" marR="0" algn="ctr">
                        <a:lnSpc>
                          <a:spcPct val="110000"/>
                        </a:lnSpc>
                        <a:spcBef>
                          <a:spcPts val="0"/>
                        </a:spcBef>
                        <a:spcAft>
                          <a:spcPts val="0"/>
                        </a:spcAft>
                      </a:pPr>
                      <a:r>
                        <a:rPr lang="en-US" sz="2400" kern="100" dirty="0">
                          <a:effectLst/>
                        </a:rPr>
                        <a:t>2022</a:t>
                      </a:r>
                      <a:endParaRPr lang="en-US" sz="2400" kern="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endParaRPr lang="en-US" sz="2400" kern="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0000"/>
                        </a:lnSpc>
                        <a:spcBef>
                          <a:spcPts val="0"/>
                        </a:spcBef>
                        <a:spcAft>
                          <a:spcPts val="0"/>
                        </a:spcAft>
                      </a:pPr>
                      <a:endParaRPr lang="en-US" sz="2400" kern="100" dirty="0">
                        <a:solidFill>
                          <a:schemeClr val="dk1"/>
                        </a:solidFill>
                        <a:effectLst/>
                        <a:latin typeface="+mn-lt"/>
                        <a:ea typeface="+mn-ea"/>
                        <a:cs typeface="+mn-cs"/>
                      </a:endParaRPr>
                    </a:p>
                  </a:txBody>
                  <a:tcPr marL="68580" marR="68580" marT="0" marB="0" anchor="ctr"/>
                </a:tc>
                <a:tc>
                  <a:txBody>
                    <a:bodyPr/>
                    <a:lstStyle/>
                    <a:p>
                      <a:pPr marL="0" marR="0" algn="ctr">
                        <a:lnSpc>
                          <a:spcPct val="110000"/>
                        </a:lnSpc>
                        <a:spcBef>
                          <a:spcPts val="0"/>
                        </a:spcBef>
                        <a:spcAft>
                          <a:spcPts val="0"/>
                        </a:spcAft>
                      </a:pPr>
                      <a:r>
                        <a:rPr lang="en-US" sz="2400" kern="100" dirty="0">
                          <a:effectLst/>
                        </a:rPr>
                        <a:t>2025</a:t>
                      </a:r>
                      <a:endParaRPr lang="en-US" sz="2400" kern="1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149671535"/>
                  </a:ext>
                </a:extLst>
              </a:tr>
            </a:tbl>
          </a:graphicData>
        </a:graphic>
      </p:graphicFrame>
    </p:spTree>
    <p:extLst>
      <p:ext uri="{BB962C8B-B14F-4D97-AF65-F5344CB8AC3E}">
        <p14:creationId xmlns:p14="http://schemas.microsoft.com/office/powerpoint/2010/main" val="222393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ED6350-3630-FA96-B09D-0D0530E0B191}"/>
              </a:ext>
            </a:extLst>
          </p:cNvPr>
          <p:cNvSpPr>
            <a:spLocks noGrp="1"/>
          </p:cNvSpPr>
          <p:nvPr>
            <p:ph type="ftr" sz="quarter" idx="3"/>
          </p:nvPr>
        </p:nvSpPr>
        <p:spPr>
          <a:xfrm>
            <a:off x="0" y="6339840"/>
            <a:ext cx="12192000" cy="518160"/>
          </a:xfrm>
        </p:spPr>
        <p:txBody>
          <a:bodyPr/>
          <a:lstStyle/>
          <a:p>
            <a:r>
              <a:rPr lang="en-US" dirty="0"/>
              <a:t>City Of Sanger</a:t>
            </a:r>
          </a:p>
        </p:txBody>
      </p:sp>
      <p:sp>
        <p:nvSpPr>
          <p:cNvPr id="3" name="Title 2">
            <a:extLst>
              <a:ext uri="{FF2B5EF4-FFF2-40B4-BE49-F238E27FC236}">
                <a16:creationId xmlns:a16="http://schemas.microsoft.com/office/drawing/2014/main" id="{8FD86867-FAFB-E5BA-C7F3-816237699082}"/>
              </a:ext>
            </a:extLst>
          </p:cNvPr>
          <p:cNvSpPr>
            <a:spLocks noGrp="1"/>
          </p:cNvSpPr>
          <p:nvPr>
            <p:ph type="title"/>
          </p:nvPr>
        </p:nvSpPr>
        <p:spPr/>
        <p:txBody>
          <a:bodyPr/>
          <a:lstStyle/>
          <a:p>
            <a:r>
              <a:rPr lang="en-US" dirty="0"/>
              <a:t>Project-level Conformity Conclusion</a:t>
            </a:r>
          </a:p>
        </p:txBody>
      </p:sp>
      <p:sp>
        <p:nvSpPr>
          <p:cNvPr id="4" name="Content Placeholder 3">
            <a:extLst>
              <a:ext uri="{FF2B5EF4-FFF2-40B4-BE49-F238E27FC236}">
                <a16:creationId xmlns:a16="http://schemas.microsoft.com/office/drawing/2014/main" id="{8589599C-5923-47D4-AE7D-C9C6AC10676E}"/>
              </a:ext>
            </a:extLst>
          </p:cNvPr>
          <p:cNvSpPr>
            <a:spLocks noGrp="1"/>
          </p:cNvSpPr>
          <p:nvPr>
            <p:ph idx="1"/>
          </p:nvPr>
        </p:nvSpPr>
        <p:spPr>
          <a:xfrm>
            <a:off x="308610" y="2343149"/>
            <a:ext cx="11395709" cy="3761623"/>
          </a:xfrm>
        </p:spPr>
        <p:txBody>
          <a:bodyPr>
            <a:normAutofit fontScale="92500" lnSpcReduction="20000"/>
          </a:bodyPr>
          <a:lstStyle/>
          <a:p>
            <a:r>
              <a:rPr lang="en-US" sz="2200" dirty="0"/>
              <a:t>Project does not meet the criteria for a POAQC as defined in the final rule by 40 CFR 93.123(b)(1). The project is listed as one of the non-exempt project examples that are not a local air quality concern under 40 CFR 93.123(b)(1)(</a:t>
            </a:r>
            <a:r>
              <a:rPr lang="en-US" sz="2200" dirty="0" err="1"/>
              <a:t>i</a:t>
            </a:r>
            <a:r>
              <a:rPr lang="en-US" sz="2200" dirty="0"/>
              <a:t>) and (ii) stated as </a:t>
            </a:r>
          </a:p>
          <a:p>
            <a:pPr lvl="1">
              <a:buFont typeface="Wingdings" panose="05000000000000000000" pitchFamily="2" charset="2"/>
              <a:buChar char="Ø"/>
            </a:pPr>
            <a:r>
              <a:rPr lang="en-US" b="1" dirty="0"/>
              <a:t>“Intersection channelization projects, traffic circles or roundabouts, </a:t>
            </a:r>
            <a:r>
              <a:rPr lang="en-US" b="1" u="sng" dirty="0"/>
              <a:t>intersection signalization projects </a:t>
            </a:r>
            <a:r>
              <a:rPr lang="en-US" b="1" dirty="0"/>
              <a:t>at individual intersections, and interchange reconfiguration projects that </a:t>
            </a:r>
            <a:r>
              <a:rPr lang="en-US" b="1" u="sng" dirty="0"/>
              <a:t>are designed to improve traffic flow and vehicle speeds, and do not involve any increases in idling</a:t>
            </a:r>
            <a:r>
              <a:rPr lang="en-US" b="1" dirty="0"/>
              <a:t>. Thus, they would be expected to have a neutral or positive influence on PM emissions”</a:t>
            </a:r>
          </a:p>
          <a:p>
            <a:r>
              <a:rPr lang="en-US" sz="2200" dirty="0"/>
              <a:t>Additional reasons why the project is not a POAQC are:</a:t>
            </a:r>
          </a:p>
          <a:p>
            <a:pPr lvl="1">
              <a:buFont typeface="Wingdings" panose="05000000000000000000" pitchFamily="2" charset="2"/>
              <a:buChar char="Ø"/>
            </a:pPr>
            <a:r>
              <a:rPr lang="en-US" dirty="0"/>
              <a:t>Project will significantly improve the LOS of the intersection</a:t>
            </a:r>
          </a:p>
          <a:p>
            <a:pPr lvl="1">
              <a:buFont typeface="Wingdings" panose="05000000000000000000" pitchFamily="2" charset="2"/>
              <a:buChar char="Ø"/>
            </a:pPr>
            <a:r>
              <a:rPr lang="en-US" dirty="0"/>
              <a:t>Queues and idling times will be significantly reduced and in turn will reduce emissions</a:t>
            </a:r>
          </a:p>
          <a:p>
            <a:pPr lvl="1">
              <a:buFont typeface="Wingdings" panose="05000000000000000000" pitchFamily="2" charset="2"/>
              <a:buChar char="Ø"/>
            </a:pPr>
            <a:r>
              <a:rPr lang="en-US" dirty="0"/>
              <a:t>The project is not developer driven and will not generate any additional trips. The traffic volumes between the build and no-build scenarios is the same for both 2025 and 2046. The additional traffic in 2046 is due to natural growth of the area and there is no correlation between additional traffic and this project.  </a:t>
            </a:r>
          </a:p>
          <a:p>
            <a:endParaRPr lang="en-US" dirty="0">
              <a:solidFill>
                <a:schemeClr val="bg1"/>
              </a:solidFill>
            </a:endParaRPr>
          </a:p>
        </p:txBody>
      </p:sp>
      <p:sp>
        <p:nvSpPr>
          <p:cNvPr id="5" name="Date Placeholder 4">
            <a:extLst>
              <a:ext uri="{FF2B5EF4-FFF2-40B4-BE49-F238E27FC236}">
                <a16:creationId xmlns:a16="http://schemas.microsoft.com/office/drawing/2014/main" id="{6EDAF165-EB60-DE35-6164-B17877AA037A}"/>
              </a:ext>
            </a:extLst>
          </p:cNvPr>
          <p:cNvSpPr>
            <a:spLocks noGrp="1"/>
          </p:cNvSpPr>
          <p:nvPr>
            <p:ph type="dt" sz="half" idx="2"/>
          </p:nvPr>
        </p:nvSpPr>
        <p:spPr>
          <a:xfrm>
            <a:off x="9357855" y="6416357"/>
            <a:ext cx="2743200" cy="365125"/>
          </a:xfrm>
        </p:spPr>
        <p:txBody>
          <a:bodyPr/>
          <a:lstStyle/>
          <a:p>
            <a:fld id="{97C7452E-1C8E-4654-BCDC-AB0985DB69F5}" type="datetime1">
              <a:rPr lang="en-US" smtClean="0"/>
              <a:t>3/13/2025</a:t>
            </a:fld>
            <a:endParaRPr lang="en-US" dirty="0"/>
          </a:p>
        </p:txBody>
      </p:sp>
      <p:sp>
        <p:nvSpPr>
          <p:cNvPr id="6" name="Slide Number Placeholder 5">
            <a:extLst>
              <a:ext uri="{FF2B5EF4-FFF2-40B4-BE49-F238E27FC236}">
                <a16:creationId xmlns:a16="http://schemas.microsoft.com/office/drawing/2014/main" id="{2FE2A129-30CC-3229-68ED-5A33AC6C93A0}"/>
              </a:ext>
            </a:extLst>
          </p:cNvPr>
          <p:cNvSpPr>
            <a:spLocks noGrp="1"/>
          </p:cNvSpPr>
          <p:nvPr>
            <p:ph type="sldNum" sz="quarter" idx="4"/>
          </p:nvPr>
        </p:nvSpPr>
        <p:spPr>
          <a:xfrm>
            <a:off x="48128" y="6219009"/>
            <a:ext cx="638991" cy="638991"/>
          </a:xfrm>
        </p:spPr>
        <p:txBody>
          <a:bodyPr/>
          <a:lstStyle/>
          <a:p>
            <a:fld id="{1750B119-75A9-42B1-BC99-2F5D413EDCD4}" type="slidenum">
              <a:rPr lang="en-US" smtClean="0"/>
              <a:pPr/>
              <a:t>9</a:t>
            </a:fld>
            <a:endParaRPr lang="en-US" dirty="0"/>
          </a:p>
        </p:txBody>
      </p:sp>
    </p:spTree>
    <p:extLst>
      <p:ext uri="{BB962C8B-B14F-4D97-AF65-F5344CB8AC3E}">
        <p14:creationId xmlns:p14="http://schemas.microsoft.com/office/powerpoint/2010/main" val="41047657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Sanger PowerPoint Template 2023.potx" id="{4DC76449-55F2-4807-9E8C-1F23C02DE7B4}" vid="{620AC3EB-A375-494F-BF41-9661DAAF08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Sanger PowerPoint Template 2023</Template>
  <TotalTime>392</TotalTime>
  <Words>877</Words>
  <Application>Microsoft Office PowerPoint</Application>
  <PresentationFormat>Widescreen</PresentationFormat>
  <Paragraphs>113</Paragraphs>
  <Slides>10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Aptos Narrow</vt:lpstr>
      <vt:lpstr>Arial</vt:lpstr>
      <vt:lpstr>Calibri</vt:lpstr>
      <vt:lpstr>Times New Roman</vt:lpstr>
      <vt:lpstr>Trebuchet MS</vt:lpstr>
      <vt:lpstr>Wingdings</vt:lpstr>
      <vt:lpstr>Berlin</vt:lpstr>
      <vt:lpstr>Traffic Signal at Bethel and Almond</vt:lpstr>
      <vt:lpstr>Overview</vt:lpstr>
      <vt:lpstr>Project Description</vt:lpstr>
      <vt:lpstr>Location</vt:lpstr>
      <vt:lpstr>Purpose and Need</vt:lpstr>
      <vt:lpstr>Project Listing in the TIP</vt:lpstr>
      <vt:lpstr>Modeling and Tables</vt:lpstr>
      <vt:lpstr>Project Schedule</vt:lpstr>
      <vt:lpstr>Project-level Conformity Conclusion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Martinez</dc:creator>
  <cp:lastModifiedBy>Suriya Vallamsundar</cp:lastModifiedBy>
  <cp:revision>25</cp:revision>
  <cp:lastPrinted>2022-06-16T23:34:19Z</cp:lastPrinted>
  <dcterms:created xsi:type="dcterms:W3CDTF">2024-04-24T00:51:55Z</dcterms:created>
  <dcterms:modified xsi:type="dcterms:W3CDTF">2025-03-13T18:41:05Z</dcterms:modified>
</cp:coreProperties>
</file>