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810" r:id="rId2"/>
  </p:sldMasterIdLst>
  <p:notesMasterIdLst>
    <p:notesMasterId r:id="rId33"/>
  </p:notesMasterIdLst>
  <p:handoutMasterIdLst>
    <p:handoutMasterId r:id="rId34"/>
  </p:handoutMasterIdLst>
  <p:sldIdLst>
    <p:sldId id="288" r:id="rId3"/>
    <p:sldId id="291" r:id="rId4"/>
    <p:sldId id="313" r:id="rId5"/>
    <p:sldId id="293" r:id="rId6"/>
    <p:sldId id="309" r:id="rId7"/>
    <p:sldId id="307" r:id="rId8"/>
    <p:sldId id="322" r:id="rId9"/>
    <p:sldId id="326" r:id="rId10"/>
    <p:sldId id="328" r:id="rId11"/>
    <p:sldId id="329" r:id="rId12"/>
    <p:sldId id="346" r:id="rId13"/>
    <p:sldId id="330" r:id="rId14"/>
    <p:sldId id="331" r:id="rId15"/>
    <p:sldId id="347" r:id="rId16"/>
    <p:sldId id="349" r:id="rId17"/>
    <p:sldId id="333" r:id="rId18"/>
    <p:sldId id="348" r:id="rId19"/>
    <p:sldId id="350" r:id="rId20"/>
    <p:sldId id="351" r:id="rId21"/>
    <p:sldId id="337" r:id="rId22"/>
    <p:sldId id="338" r:id="rId23"/>
    <p:sldId id="339" r:id="rId24"/>
    <p:sldId id="340" r:id="rId25"/>
    <p:sldId id="341" r:id="rId26"/>
    <p:sldId id="336" r:id="rId27"/>
    <p:sldId id="343" r:id="rId28"/>
    <p:sldId id="344" r:id="rId29"/>
    <p:sldId id="345" r:id="rId30"/>
    <p:sldId id="352" r:id="rId31"/>
    <p:sldId id="355" r:id="rId32"/>
  </p:sldIdLst>
  <p:sldSz cx="8280400" cy="612140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928">
          <p15:clr>
            <a:srgbClr val="A4A3A4"/>
          </p15:clr>
        </p15:guide>
        <p15:guide id="2" pos="39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8080"/>
    <a:srgbClr val="00FF00"/>
    <a:srgbClr val="0000FF"/>
    <a:srgbClr val="FF0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3333" autoAdjust="0"/>
  </p:normalViewPr>
  <p:slideViewPr>
    <p:cSldViewPr>
      <p:cViewPr varScale="1">
        <p:scale>
          <a:sx n="108" d="100"/>
          <a:sy n="108" d="100"/>
        </p:scale>
        <p:origin x="186" y="108"/>
      </p:cViewPr>
      <p:guideLst>
        <p:guide orient="horz" pos="1928"/>
        <p:guide pos="3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84"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4"/>
            <a:ext cx="3038144" cy="464205"/>
          </a:xfrm>
          <a:prstGeom prst="rect">
            <a:avLst/>
          </a:prstGeom>
          <a:noFill/>
          <a:ln w="12700" cap="sq">
            <a:noFill/>
            <a:miter lim="800000"/>
            <a:headEnd type="none" w="sm" len="sm"/>
            <a:tailEnd type="none" w="sm" len="sm"/>
          </a:ln>
          <a:effectLst/>
        </p:spPr>
        <p:txBody>
          <a:bodyPr vert="horz" wrap="square" lIns="93144" tIns="46572" rIns="93144" bIns="46572" numCol="1" anchor="t" anchorCtr="0" compatLnSpc="1">
            <a:prstTxWarp prst="textNoShape">
              <a:avLst/>
            </a:prstTxWarp>
          </a:bodyPr>
          <a:lstStyle>
            <a:lvl1pPr defTabSz="930243">
              <a:defRPr sz="1200">
                <a:latin typeface="Times New Roman" pitchFamily="18" charset="0"/>
              </a:defRPr>
            </a:lvl1pPr>
          </a:lstStyle>
          <a:p>
            <a:pPr>
              <a:defRPr/>
            </a:pPr>
            <a:endParaRPr lang="en-US" dirty="0"/>
          </a:p>
        </p:txBody>
      </p:sp>
      <p:sp>
        <p:nvSpPr>
          <p:cNvPr id="20483" name="Rectangle 3"/>
          <p:cNvSpPr>
            <a:spLocks noGrp="1" noChangeArrowheads="1"/>
          </p:cNvSpPr>
          <p:nvPr>
            <p:ph type="dt" sz="quarter" idx="1"/>
          </p:nvPr>
        </p:nvSpPr>
        <p:spPr bwMode="auto">
          <a:xfrm>
            <a:off x="3972257" y="4"/>
            <a:ext cx="3038143" cy="464205"/>
          </a:xfrm>
          <a:prstGeom prst="rect">
            <a:avLst/>
          </a:prstGeom>
          <a:noFill/>
          <a:ln w="12700" cap="sq">
            <a:noFill/>
            <a:miter lim="800000"/>
            <a:headEnd type="none" w="sm" len="sm"/>
            <a:tailEnd type="none" w="sm" len="sm"/>
          </a:ln>
          <a:effectLst/>
        </p:spPr>
        <p:txBody>
          <a:bodyPr vert="horz" wrap="square" lIns="93144" tIns="46572" rIns="93144" bIns="46572" numCol="1" anchor="t" anchorCtr="0" compatLnSpc="1">
            <a:prstTxWarp prst="textNoShape">
              <a:avLst/>
            </a:prstTxWarp>
          </a:bodyPr>
          <a:lstStyle>
            <a:lvl1pPr algn="r" defTabSz="930243">
              <a:defRPr sz="1200">
                <a:latin typeface="Times New Roman" pitchFamily="18" charset="0"/>
              </a:defRPr>
            </a:lvl1pPr>
          </a:lstStyle>
          <a:p>
            <a:pPr>
              <a:defRPr/>
            </a:pPr>
            <a:endParaRPr lang="en-US" dirty="0"/>
          </a:p>
        </p:txBody>
      </p:sp>
      <p:sp>
        <p:nvSpPr>
          <p:cNvPr id="20484" name="Rectangle 4"/>
          <p:cNvSpPr>
            <a:spLocks noGrp="1" noChangeArrowheads="1"/>
          </p:cNvSpPr>
          <p:nvPr>
            <p:ph type="ftr" sz="quarter" idx="2"/>
          </p:nvPr>
        </p:nvSpPr>
        <p:spPr bwMode="auto">
          <a:xfrm>
            <a:off x="2" y="8832196"/>
            <a:ext cx="3038144" cy="464205"/>
          </a:xfrm>
          <a:prstGeom prst="rect">
            <a:avLst/>
          </a:prstGeom>
          <a:noFill/>
          <a:ln w="12700" cap="sq">
            <a:noFill/>
            <a:miter lim="800000"/>
            <a:headEnd type="none" w="sm" len="sm"/>
            <a:tailEnd type="none" w="sm" len="sm"/>
          </a:ln>
          <a:effectLst/>
        </p:spPr>
        <p:txBody>
          <a:bodyPr vert="horz" wrap="square" lIns="93144" tIns="46572" rIns="93144" bIns="46572" numCol="1" anchor="b" anchorCtr="0" compatLnSpc="1">
            <a:prstTxWarp prst="textNoShape">
              <a:avLst/>
            </a:prstTxWarp>
          </a:bodyPr>
          <a:lstStyle>
            <a:lvl1pPr defTabSz="930243">
              <a:defRPr sz="1200">
                <a:latin typeface="Times New Roman" pitchFamily="18" charset="0"/>
              </a:defRPr>
            </a:lvl1pPr>
          </a:lstStyle>
          <a:p>
            <a:pPr>
              <a:defRPr/>
            </a:pPr>
            <a:endParaRPr lang="en-US" dirty="0"/>
          </a:p>
        </p:txBody>
      </p:sp>
      <p:sp>
        <p:nvSpPr>
          <p:cNvPr id="20485" name="Rectangle 5"/>
          <p:cNvSpPr>
            <a:spLocks noGrp="1" noChangeArrowheads="1"/>
          </p:cNvSpPr>
          <p:nvPr>
            <p:ph type="sldNum" sz="quarter" idx="3"/>
          </p:nvPr>
        </p:nvSpPr>
        <p:spPr bwMode="auto">
          <a:xfrm>
            <a:off x="3972257" y="8832196"/>
            <a:ext cx="3038143" cy="464205"/>
          </a:xfrm>
          <a:prstGeom prst="rect">
            <a:avLst/>
          </a:prstGeom>
          <a:noFill/>
          <a:ln w="12700" cap="sq">
            <a:noFill/>
            <a:miter lim="800000"/>
            <a:headEnd type="none" w="sm" len="sm"/>
            <a:tailEnd type="none" w="sm" len="sm"/>
          </a:ln>
          <a:effectLst/>
        </p:spPr>
        <p:txBody>
          <a:bodyPr vert="horz" wrap="square" lIns="93144" tIns="46572" rIns="93144" bIns="46572" numCol="1" anchor="b" anchorCtr="0" compatLnSpc="1">
            <a:prstTxWarp prst="textNoShape">
              <a:avLst/>
            </a:prstTxWarp>
          </a:bodyPr>
          <a:lstStyle>
            <a:lvl1pPr algn="r" defTabSz="930243">
              <a:defRPr sz="1200">
                <a:latin typeface="Times New Roman" pitchFamily="18" charset="0"/>
              </a:defRPr>
            </a:lvl1pPr>
          </a:lstStyle>
          <a:p>
            <a:pPr>
              <a:defRPr/>
            </a:pPr>
            <a:fld id="{492652BD-02E5-4078-B910-BE0B7E53FFE3}" type="slidenum">
              <a:rPr lang="en-US"/>
              <a:pPr>
                <a:defRPr/>
              </a:pPr>
              <a:t>‹#›</a:t>
            </a:fld>
            <a:endParaRPr lang="en-US" dirty="0"/>
          </a:p>
        </p:txBody>
      </p:sp>
    </p:spTree>
    <p:extLst>
      <p:ext uri="{BB962C8B-B14F-4D97-AF65-F5344CB8AC3E}">
        <p14:creationId xmlns:p14="http://schemas.microsoft.com/office/powerpoint/2010/main" val="32791661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 y="4"/>
            <a:ext cx="3038144" cy="464205"/>
          </a:xfrm>
          <a:prstGeom prst="rect">
            <a:avLst/>
          </a:prstGeom>
          <a:noFill/>
          <a:ln w="12700" cap="sq">
            <a:noFill/>
            <a:miter lim="800000"/>
            <a:headEnd type="none" w="sm" len="sm"/>
            <a:tailEnd type="none" w="sm" len="sm"/>
          </a:ln>
          <a:effectLst/>
        </p:spPr>
        <p:txBody>
          <a:bodyPr vert="horz" wrap="square" lIns="93144" tIns="46572" rIns="93144" bIns="46572" numCol="1" anchor="t" anchorCtr="0" compatLnSpc="1">
            <a:prstTxWarp prst="textNoShape">
              <a:avLst/>
            </a:prstTxWarp>
          </a:bodyPr>
          <a:lstStyle>
            <a:lvl1pPr defTabSz="930243">
              <a:defRPr sz="1200">
                <a:latin typeface="Times New Roman" pitchFamily="18" charset="0"/>
              </a:defRPr>
            </a:lvl1pPr>
          </a:lstStyle>
          <a:p>
            <a:pPr>
              <a:defRPr/>
            </a:pPr>
            <a:endParaRPr lang="en-US" dirty="0"/>
          </a:p>
        </p:txBody>
      </p:sp>
      <p:sp>
        <p:nvSpPr>
          <p:cNvPr id="16387" name="Rectangle 3"/>
          <p:cNvSpPr>
            <a:spLocks noGrp="1" noRot="1" noChangeAspect="1" noChangeArrowheads="1"/>
          </p:cNvSpPr>
          <p:nvPr>
            <p:ph type="sldImg" idx="2"/>
          </p:nvPr>
        </p:nvSpPr>
        <p:spPr bwMode="auto">
          <a:xfrm>
            <a:off x="1149350" y="698500"/>
            <a:ext cx="471487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34112" y="4416101"/>
            <a:ext cx="5142177" cy="4182457"/>
          </a:xfrm>
          <a:prstGeom prst="rect">
            <a:avLst/>
          </a:prstGeom>
          <a:noFill/>
          <a:ln w="12700" cap="sq">
            <a:noFill/>
            <a:miter lim="800000"/>
            <a:headEnd type="none" w="sm" len="sm"/>
            <a:tailEnd type="none" w="sm" len="sm"/>
          </a:ln>
          <a:effectLst/>
        </p:spPr>
        <p:txBody>
          <a:bodyPr vert="horz" wrap="square" lIns="93144" tIns="46572" rIns="93144" bIns="4657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3972257" y="4"/>
            <a:ext cx="3038143" cy="464205"/>
          </a:xfrm>
          <a:prstGeom prst="rect">
            <a:avLst/>
          </a:prstGeom>
          <a:noFill/>
          <a:ln w="12700" cap="sq">
            <a:noFill/>
            <a:miter lim="800000"/>
            <a:headEnd type="none" w="sm" len="sm"/>
            <a:tailEnd type="none" w="sm" len="sm"/>
          </a:ln>
          <a:effectLst/>
        </p:spPr>
        <p:txBody>
          <a:bodyPr vert="horz" wrap="square" lIns="93144" tIns="46572" rIns="93144" bIns="46572" numCol="1" anchor="t" anchorCtr="0" compatLnSpc="1">
            <a:prstTxWarp prst="textNoShape">
              <a:avLst/>
            </a:prstTxWarp>
          </a:bodyPr>
          <a:lstStyle>
            <a:lvl1pPr algn="r" defTabSz="930243">
              <a:defRPr sz="1200">
                <a:latin typeface="Times New Roman" pitchFamily="18" charset="0"/>
              </a:defRPr>
            </a:lvl1pPr>
          </a:lstStyle>
          <a:p>
            <a:pPr>
              <a:defRPr/>
            </a:pPr>
            <a:endParaRPr lang="en-US" dirty="0"/>
          </a:p>
        </p:txBody>
      </p:sp>
      <p:sp>
        <p:nvSpPr>
          <p:cNvPr id="2054" name="Rectangle 6"/>
          <p:cNvSpPr>
            <a:spLocks noGrp="1" noChangeArrowheads="1"/>
          </p:cNvSpPr>
          <p:nvPr>
            <p:ph type="ftr" sz="quarter" idx="4"/>
          </p:nvPr>
        </p:nvSpPr>
        <p:spPr bwMode="auto">
          <a:xfrm>
            <a:off x="2" y="8832196"/>
            <a:ext cx="3038144" cy="464205"/>
          </a:xfrm>
          <a:prstGeom prst="rect">
            <a:avLst/>
          </a:prstGeom>
          <a:noFill/>
          <a:ln w="12700" cap="sq">
            <a:noFill/>
            <a:miter lim="800000"/>
            <a:headEnd type="none" w="sm" len="sm"/>
            <a:tailEnd type="none" w="sm" len="sm"/>
          </a:ln>
          <a:effectLst/>
        </p:spPr>
        <p:txBody>
          <a:bodyPr vert="horz" wrap="square" lIns="93144" tIns="46572" rIns="93144" bIns="46572" numCol="1" anchor="b" anchorCtr="0" compatLnSpc="1">
            <a:prstTxWarp prst="textNoShape">
              <a:avLst/>
            </a:prstTxWarp>
          </a:bodyPr>
          <a:lstStyle>
            <a:lvl1pPr defTabSz="930243">
              <a:defRPr sz="1200">
                <a:latin typeface="Times New Roman" pitchFamily="18" charset="0"/>
              </a:defRPr>
            </a:lvl1pPr>
          </a:lstStyle>
          <a:p>
            <a:pPr>
              <a:defRPr/>
            </a:pPr>
            <a:endParaRPr lang="en-US" dirty="0"/>
          </a:p>
        </p:txBody>
      </p:sp>
      <p:sp>
        <p:nvSpPr>
          <p:cNvPr id="2055" name="Rectangle 7"/>
          <p:cNvSpPr>
            <a:spLocks noGrp="1" noChangeArrowheads="1"/>
          </p:cNvSpPr>
          <p:nvPr>
            <p:ph type="sldNum" sz="quarter" idx="5"/>
          </p:nvPr>
        </p:nvSpPr>
        <p:spPr bwMode="auto">
          <a:xfrm>
            <a:off x="3972257" y="8832196"/>
            <a:ext cx="3038143" cy="464205"/>
          </a:xfrm>
          <a:prstGeom prst="rect">
            <a:avLst/>
          </a:prstGeom>
          <a:noFill/>
          <a:ln w="12700" cap="sq">
            <a:noFill/>
            <a:miter lim="800000"/>
            <a:headEnd type="none" w="sm" len="sm"/>
            <a:tailEnd type="none" w="sm" len="sm"/>
          </a:ln>
          <a:effectLst/>
        </p:spPr>
        <p:txBody>
          <a:bodyPr vert="horz" wrap="square" lIns="93144" tIns="46572" rIns="93144" bIns="46572" numCol="1" anchor="b" anchorCtr="0" compatLnSpc="1">
            <a:prstTxWarp prst="textNoShape">
              <a:avLst/>
            </a:prstTxWarp>
          </a:bodyPr>
          <a:lstStyle>
            <a:lvl1pPr algn="r" defTabSz="930243">
              <a:defRPr sz="1200">
                <a:latin typeface="Times New Roman" pitchFamily="18" charset="0"/>
              </a:defRPr>
            </a:lvl1pPr>
          </a:lstStyle>
          <a:p>
            <a:pPr>
              <a:defRPr/>
            </a:pPr>
            <a:fld id="{9DB62FAA-73D4-4371-A84C-6CF5312A216B}" type="slidenum">
              <a:rPr lang="en-US"/>
              <a:pPr>
                <a:defRPr/>
              </a:pPr>
              <a:t>‹#›</a:t>
            </a:fld>
            <a:endParaRPr lang="en-US" dirty="0"/>
          </a:p>
        </p:txBody>
      </p:sp>
    </p:spTree>
    <p:extLst>
      <p:ext uri="{BB962C8B-B14F-4D97-AF65-F5344CB8AC3E}">
        <p14:creationId xmlns:p14="http://schemas.microsoft.com/office/powerpoint/2010/main" val="238481411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0243">
              <a:defRPr>
                <a:solidFill>
                  <a:schemeClr val="tx1"/>
                </a:solidFill>
                <a:latin typeface="Arial" charset="0"/>
              </a:defRPr>
            </a:lvl1pPr>
            <a:lvl2pPr marL="716042" indent="-275400" defTabSz="930243">
              <a:defRPr>
                <a:solidFill>
                  <a:schemeClr val="tx1"/>
                </a:solidFill>
                <a:latin typeface="Arial" charset="0"/>
              </a:defRPr>
            </a:lvl2pPr>
            <a:lvl3pPr marL="1101603" indent="-220320" defTabSz="930243">
              <a:defRPr>
                <a:solidFill>
                  <a:schemeClr val="tx1"/>
                </a:solidFill>
                <a:latin typeface="Arial" charset="0"/>
              </a:defRPr>
            </a:lvl3pPr>
            <a:lvl4pPr marL="1542244" indent="-220320" defTabSz="930243">
              <a:defRPr>
                <a:solidFill>
                  <a:schemeClr val="tx1"/>
                </a:solidFill>
                <a:latin typeface="Arial" charset="0"/>
              </a:defRPr>
            </a:lvl4pPr>
            <a:lvl5pPr marL="1982886" indent="-220320" defTabSz="930243">
              <a:defRPr>
                <a:solidFill>
                  <a:schemeClr val="tx1"/>
                </a:solidFill>
                <a:latin typeface="Arial" charset="0"/>
              </a:defRPr>
            </a:lvl5pPr>
            <a:lvl6pPr marL="2423525" indent="-220320" defTabSz="930243" eaLnBrk="0" fontAlgn="base" hangingPunct="0">
              <a:spcBef>
                <a:spcPct val="0"/>
              </a:spcBef>
              <a:spcAft>
                <a:spcPct val="0"/>
              </a:spcAft>
              <a:defRPr>
                <a:solidFill>
                  <a:schemeClr val="tx1"/>
                </a:solidFill>
                <a:latin typeface="Arial" charset="0"/>
              </a:defRPr>
            </a:lvl6pPr>
            <a:lvl7pPr marL="2864167" indent="-220320" defTabSz="930243" eaLnBrk="0" fontAlgn="base" hangingPunct="0">
              <a:spcBef>
                <a:spcPct val="0"/>
              </a:spcBef>
              <a:spcAft>
                <a:spcPct val="0"/>
              </a:spcAft>
              <a:defRPr>
                <a:solidFill>
                  <a:schemeClr val="tx1"/>
                </a:solidFill>
                <a:latin typeface="Arial" charset="0"/>
              </a:defRPr>
            </a:lvl7pPr>
            <a:lvl8pPr marL="3304808" indent="-220320" defTabSz="930243" eaLnBrk="0" fontAlgn="base" hangingPunct="0">
              <a:spcBef>
                <a:spcPct val="0"/>
              </a:spcBef>
              <a:spcAft>
                <a:spcPct val="0"/>
              </a:spcAft>
              <a:defRPr>
                <a:solidFill>
                  <a:schemeClr val="tx1"/>
                </a:solidFill>
                <a:latin typeface="Arial" charset="0"/>
              </a:defRPr>
            </a:lvl8pPr>
            <a:lvl9pPr marL="3745449" indent="-220320" defTabSz="930243" eaLnBrk="0" fontAlgn="base" hangingPunct="0">
              <a:spcBef>
                <a:spcPct val="0"/>
              </a:spcBef>
              <a:spcAft>
                <a:spcPct val="0"/>
              </a:spcAft>
              <a:defRPr>
                <a:solidFill>
                  <a:schemeClr val="tx1"/>
                </a:solidFill>
                <a:latin typeface="Arial" charset="0"/>
              </a:defRPr>
            </a:lvl9pPr>
          </a:lstStyle>
          <a:p>
            <a:fld id="{54B66013-BE21-41B2-A902-BF9794F128C6}" type="slidenum">
              <a:rPr lang="en-US" altLang="en-US" smtClean="0">
                <a:latin typeface="Times New Roman" pitchFamily="18" charset="0"/>
              </a:rPr>
              <a:pPr/>
              <a:t>1</a:t>
            </a:fld>
            <a:endParaRPr lang="en-US" altLang="en-US" dirty="0">
              <a:latin typeface="Times New Roman" pitchFamily="18" charset="0"/>
            </a:endParaRPr>
          </a:p>
        </p:txBody>
      </p:sp>
      <p:sp>
        <p:nvSpPr>
          <p:cNvPr id="17411" name="Rectangle 2"/>
          <p:cNvSpPr>
            <a:spLocks noGrp="1" noRot="1" noChangeAspect="1" noChangeArrowheads="1" noTextEdit="1"/>
          </p:cNvSpPr>
          <p:nvPr>
            <p:ph type="sldImg"/>
          </p:nvPr>
        </p:nvSpPr>
        <p:spPr>
          <a:xfrm>
            <a:off x="1149350" y="698500"/>
            <a:ext cx="4714875" cy="3486150"/>
          </a:xfrm>
          <a:ln/>
        </p:spPr>
      </p:sp>
      <p:sp>
        <p:nvSpPr>
          <p:cNvPr id="174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62FAA-73D4-4371-A84C-6CF5312A216B}" type="slidenum">
              <a:rPr lang="en-US" smtClean="0"/>
              <a:pPr>
                <a:defRPr/>
              </a:pPr>
              <a:t>10</a:t>
            </a:fld>
            <a:endParaRPr lang="en-US" dirty="0"/>
          </a:p>
        </p:txBody>
      </p:sp>
    </p:spTree>
    <p:extLst>
      <p:ext uri="{BB962C8B-B14F-4D97-AF65-F5344CB8AC3E}">
        <p14:creationId xmlns:p14="http://schemas.microsoft.com/office/powerpoint/2010/main" val="771265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62FAA-73D4-4371-A84C-6CF5312A216B}" type="slidenum">
              <a:rPr lang="en-US" smtClean="0"/>
              <a:pPr>
                <a:defRPr/>
              </a:pPr>
              <a:t>11</a:t>
            </a:fld>
            <a:endParaRPr lang="en-US" dirty="0"/>
          </a:p>
        </p:txBody>
      </p:sp>
    </p:spTree>
    <p:extLst>
      <p:ext uri="{BB962C8B-B14F-4D97-AF65-F5344CB8AC3E}">
        <p14:creationId xmlns:p14="http://schemas.microsoft.com/office/powerpoint/2010/main" val="771265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62FAA-73D4-4371-A84C-6CF5312A216B}" type="slidenum">
              <a:rPr lang="en-US" smtClean="0"/>
              <a:pPr>
                <a:defRPr/>
              </a:pPr>
              <a:t>29</a:t>
            </a:fld>
            <a:endParaRPr lang="en-US" dirty="0"/>
          </a:p>
        </p:txBody>
      </p:sp>
    </p:spTree>
    <p:extLst>
      <p:ext uri="{BB962C8B-B14F-4D97-AF65-F5344CB8AC3E}">
        <p14:creationId xmlns:p14="http://schemas.microsoft.com/office/powerpoint/2010/main" val="771265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62FAA-73D4-4371-A84C-6CF5312A216B}" type="slidenum">
              <a:rPr lang="en-US" smtClean="0"/>
              <a:pPr>
                <a:defRPr/>
              </a:pPr>
              <a:t>30</a:t>
            </a:fld>
            <a:endParaRPr lang="en-US" dirty="0"/>
          </a:p>
        </p:txBody>
      </p:sp>
    </p:spTree>
    <p:extLst>
      <p:ext uri="{BB962C8B-B14F-4D97-AF65-F5344CB8AC3E}">
        <p14:creationId xmlns:p14="http://schemas.microsoft.com/office/powerpoint/2010/main" val="77126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62FAA-73D4-4371-A84C-6CF5312A216B}" type="slidenum">
              <a:rPr lang="en-US" smtClean="0"/>
              <a:pPr>
                <a:defRPr/>
              </a:pPr>
              <a:t>2</a:t>
            </a:fld>
            <a:endParaRPr lang="en-US" dirty="0"/>
          </a:p>
        </p:txBody>
      </p:sp>
    </p:spTree>
    <p:extLst>
      <p:ext uri="{BB962C8B-B14F-4D97-AF65-F5344CB8AC3E}">
        <p14:creationId xmlns:p14="http://schemas.microsoft.com/office/powerpoint/2010/main" val="282625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62FAA-73D4-4371-A84C-6CF5312A216B}" type="slidenum">
              <a:rPr lang="en-US" smtClean="0"/>
              <a:pPr>
                <a:defRPr/>
              </a:pPr>
              <a:t>3</a:t>
            </a:fld>
            <a:endParaRPr lang="en-US" dirty="0"/>
          </a:p>
        </p:txBody>
      </p:sp>
    </p:spTree>
    <p:extLst>
      <p:ext uri="{BB962C8B-B14F-4D97-AF65-F5344CB8AC3E}">
        <p14:creationId xmlns:p14="http://schemas.microsoft.com/office/powerpoint/2010/main" val="346209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62FAA-73D4-4371-A84C-6CF5312A216B}" type="slidenum">
              <a:rPr lang="en-US" smtClean="0"/>
              <a:pPr>
                <a:defRPr/>
              </a:pPr>
              <a:t>4</a:t>
            </a:fld>
            <a:endParaRPr lang="en-US" dirty="0"/>
          </a:p>
        </p:txBody>
      </p:sp>
    </p:spTree>
    <p:extLst>
      <p:ext uri="{BB962C8B-B14F-4D97-AF65-F5344CB8AC3E}">
        <p14:creationId xmlns:p14="http://schemas.microsoft.com/office/powerpoint/2010/main" val="381120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62FAA-73D4-4371-A84C-6CF5312A216B}" type="slidenum">
              <a:rPr lang="en-US" smtClean="0"/>
              <a:pPr>
                <a:defRPr/>
              </a:pPr>
              <a:t>5</a:t>
            </a:fld>
            <a:endParaRPr lang="en-US" dirty="0"/>
          </a:p>
        </p:txBody>
      </p:sp>
    </p:spTree>
    <p:extLst>
      <p:ext uri="{BB962C8B-B14F-4D97-AF65-F5344CB8AC3E}">
        <p14:creationId xmlns:p14="http://schemas.microsoft.com/office/powerpoint/2010/main" val="191484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62FAA-73D4-4371-A84C-6CF5312A216B}" type="slidenum">
              <a:rPr lang="en-US" smtClean="0"/>
              <a:pPr>
                <a:defRPr/>
              </a:pPr>
              <a:t>6</a:t>
            </a:fld>
            <a:endParaRPr lang="en-US" dirty="0"/>
          </a:p>
        </p:txBody>
      </p:sp>
    </p:spTree>
    <p:extLst>
      <p:ext uri="{BB962C8B-B14F-4D97-AF65-F5344CB8AC3E}">
        <p14:creationId xmlns:p14="http://schemas.microsoft.com/office/powerpoint/2010/main" val="285796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62FAA-73D4-4371-A84C-6CF5312A216B}" type="slidenum">
              <a:rPr lang="en-US" smtClean="0"/>
              <a:pPr>
                <a:defRPr/>
              </a:pPr>
              <a:t>7</a:t>
            </a:fld>
            <a:endParaRPr lang="en-US" dirty="0"/>
          </a:p>
        </p:txBody>
      </p:sp>
    </p:spTree>
    <p:extLst>
      <p:ext uri="{BB962C8B-B14F-4D97-AF65-F5344CB8AC3E}">
        <p14:creationId xmlns:p14="http://schemas.microsoft.com/office/powerpoint/2010/main" val="378637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62FAA-73D4-4371-A84C-6CF5312A216B}" type="slidenum">
              <a:rPr lang="en-US" smtClean="0"/>
              <a:pPr>
                <a:defRPr/>
              </a:pPr>
              <a:t>8</a:t>
            </a:fld>
            <a:endParaRPr lang="en-US" dirty="0"/>
          </a:p>
        </p:txBody>
      </p:sp>
    </p:spTree>
    <p:extLst>
      <p:ext uri="{BB962C8B-B14F-4D97-AF65-F5344CB8AC3E}">
        <p14:creationId xmlns:p14="http://schemas.microsoft.com/office/powerpoint/2010/main" val="2925303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B62FAA-73D4-4371-A84C-6CF5312A216B}" type="slidenum">
              <a:rPr lang="en-US" smtClean="0"/>
              <a:pPr>
                <a:defRPr/>
              </a:pPr>
              <a:t>9</a:t>
            </a:fld>
            <a:endParaRPr lang="en-US" dirty="0"/>
          </a:p>
        </p:txBody>
      </p:sp>
    </p:spTree>
    <p:extLst>
      <p:ext uri="{BB962C8B-B14F-4D97-AF65-F5344CB8AC3E}">
        <p14:creationId xmlns:p14="http://schemas.microsoft.com/office/powerpoint/2010/main" val="229860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02F5E"/>
            </a:gs>
            <a:gs pos="5000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44489" y="1"/>
            <a:ext cx="1311275" cy="61198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lIns="82296" tIns="41148" rIns="82296" bIns="41148"/>
          <a:lstStyle/>
          <a:p>
            <a:pPr defTabSz="822325" eaLnBrk="1" hangingPunct="1">
              <a:defRPr/>
            </a:pPr>
            <a:endParaRPr kumimoji="1" lang="en-US" sz="2200" dirty="0">
              <a:latin typeface="Times New Roman" pitchFamily="18" charset="0"/>
            </a:endParaRPr>
          </a:p>
        </p:txBody>
      </p:sp>
      <p:sp>
        <p:nvSpPr>
          <p:cNvPr id="5" name="Rectangle 3"/>
          <p:cNvSpPr>
            <a:spLocks noChangeArrowheads="1"/>
          </p:cNvSpPr>
          <p:nvPr/>
        </p:nvSpPr>
        <p:spPr bwMode="auto">
          <a:xfrm>
            <a:off x="620714" y="2176463"/>
            <a:ext cx="7658100" cy="67945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lIns="82296" tIns="41148" rIns="82296" bIns="41148"/>
          <a:lstStyle/>
          <a:p>
            <a:pPr defTabSz="822325" eaLnBrk="1" hangingPunct="1">
              <a:defRPr/>
            </a:pPr>
            <a:endParaRPr kumimoji="1" lang="en-US" sz="2200" dirty="0">
              <a:latin typeface="Times New Roman" pitchFamily="18" charset="0"/>
            </a:endParaRPr>
          </a:p>
        </p:txBody>
      </p:sp>
      <p:sp>
        <p:nvSpPr>
          <p:cNvPr id="6" name="Rectangle 9"/>
          <p:cNvSpPr>
            <a:spLocks noChangeArrowheads="1"/>
          </p:cNvSpPr>
          <p:nvPr/>
        </p:nvSpPr>
        <p:spPr bwMode="auto">
          <a:xfrm>
            <a:off x="0" y="3128963"/>
            <a:ext cx="4278313" cy="136525"/>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defTabSz="822325">
              <a:defRPr>
                <a:solidFill>
                  <a:schemeClr val="tx1"/>
                </a:solidFill>
                <a:latin typeface="Arial" charset="0"/>
              </a:defRPr>
            </a:lvl1pPr>
            <a:lvl2pPr marL="742950" indent="-285750" defTabSz="822325">
              <a:defRPr>
                <a:solidFill>
                  <a:schemeClr val="tx1"/>
                </a:solidFill>
                <a:latin typeface="Arial" charset="0"/>
              </a:defRPr>
            </a:lvl2pPr>
            <a:lvl3pPr marL="1143000" indent="-228600" defTabSz="822325">
              <a:defRPr>
                <a:solidFill>
                  <a:schemeClr val="tx1"/>
                </a:solidFill>
                <a:latin typeface="Arial" charset="0"/>
              </a:defRPr>
            </a:lvl3pPr>
            <a:lvl4pPr marL="1600200" indent="-228600" defTabSz="822325">
              <a:defRPr>
                <a:solidFill>
                  <a:schemeClr val="tx1"/>
                </a:solidFill>
                <a:latin typeface="Arial" charset="0"/>
              </a:defRPr>
            </a:lvl4pPr>
            <a:lvl5pPr marL="2057400" indent="-228600" defTabSz="822325">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pPr eaLnBrk="1" hangingPunct="1">
              <a:defRPr/>
            </a:pPr>
            <a:endParaRPr kumimoji="1" lang="en-US" altLang="en-US" sz="2200" dirty="0">
              <a:latin typeface="Times New Roman" pitchFamily="18" charset="0"/>
            </a:endParaRPr>
          </a:p>
        </p:txBody>
      </p:sp>
      <p:sp>
        <p:nvSpPr>
          <p:cNvPr id="105476" name="Rectangle 4"/>
          <p:cNvSpPr>
            <a:spLocks noGrp="1" noChangeArrowheads="1"/>
          </p:cNvSpPr>
          <p:nvPr>
            <p:ph type="ctrTitle" sz="quarter"/>
          </p:nvPr>
        </p:nvSpPr>
        <p:spPr>
          <a:xfrm>
            <a:off x="620714" y="2039938"/>
            <a:ext cx="7038975" cy="1020762"/>
          </a:xfrm>
        </p:spPr>
        <p:txBody>
          <a:bodyPr/>
          <a:lstStyle>
            <a:lvl1pPr>
              <a:defRPr/>
            </a:lvl1pPr>
          </a:lstStyle>
          <a:p>
            <a:r>
              <a:rPr lang="en-US"/>
              <a:t>Click to edit Master title style</a:t>
            </a:r>
          </a:p>
        </p:txBody>
      </p:sp>
      <p:sp>
        <p:nvSpPr>
          <p:cNvPr id="105477" name="Rectangle 5"/>
          <p:cNvSpPr>
            <a:spLocks noGrp="1" noChangeArrowheads="1"/>
          </p:cNvSpPr>
          <p:nvPr>
            <p:ph type="subTitle" sz="quarter" idx="1"/>
          </p:nvPr>
        </p:nvSpPr>
        <p:spPr>
          <a:xfrm>
            <a:off x="1863727" y="3673475"/>
            <a:ext cx="5795962" cy="1563688"/>
          </a:xfrm>
        </p:spPr>
        <p:txBody>
          <a:bodyPr/>
          <a:lstStyle>
            <a:lvl1pPr marL="0" indent="0" algn="ctr">
              <a:buFont typeface="Wingdings" pitchFamily="2" charset="2"/>
              <a:buNone/>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9953C496-5434-45C1-A664-93DDE604746B}" type="slidenum">
              <a:rPr lang="en-US"/>
              <a:pPr>
                <a:defRPr/>
              </a:pPr>
              <a:t>‹#›</a:t>
            </a:fld>
            <a:endParaRPr lang="en-US" dirty="0"/>
          </a:p>
        </p:txBody>
      </p:sp>
    </p:spTree>
    <p:extLst>
      <p:ext uri="{BB962C8B-B14F-4D97-AF65-F5344CB8AC3E}">
        <p14:creationId xmlns:p14="http://schemas.microsoft.com/office/powerpoint/2010/main" val="107939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6F278D78-4CCB-43CB-AA30-D61FA62C7130}" type="slidenum">
              <a:rPr lang="en-US"/>
              <a:pPr>
                <a:defRPr/>
              </a:pPr>
              <a:t>‹#›</a:t>
            </a:fld>
            <a:endParaRPr lang="en-US" dirty="0"/>
          </a:p>
        </p:txBody>
      </p:sp>
    </p:spTree>
    <p:extLst>
      <p:ext uri="{BB962C8B-B14F-4D97-AF65-F5344CB8AC3E}">
        <p14:creationId xmlns:p14="http://schemas.microsoft.com/office/powerpoint/2010/main" val="81539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00738" y="544514"/>
            <a:ext cx="1758950" cy="4897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0714" y="544514"/>
            <a:ext cx="5127625" cy="4897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A08BE215-6347-4B30-8BD5-3ADA1D5A855B}" type="slidenum">
              <a:rPr lang="en-US"/>
              <a:pPr>
                <a:defRPr/>
              </a:pPr>
              <a:t>‹#›</a:t>
            </a:fld>
            <a:endParaRPr lang="en-US" dirty="0"/>
          </a:p>
        </p:txBody>
      </p:sp>
    </p:spTree>
    <p:extLst>
      <p:ext uri="{BB962C8B-B14F-4D97-AF65-F5344CB8AC3E}">
        <p14:creationId xmlns:p14="http://schemas.microsoft.com/office/powerpoint/2010/main" val="1784568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20714" y="544514"/>
            <a:ext cx="7038975" cy="1019175"/>
          </a:xfrm>
        </p:spPr>
        <p:txBody>
          <a:bodyPr/>
          <a:lstStyle/>
          <a:p>
            <a:r>
              <a:rPr lang="en-US"/>
              <a:t>Click to edit Master title style</a:t>
            </a:r>
          </a:p>
        </p:txBody>
      </p:sp>
      <p:sp>
        <p:nvSpPr>
          <p:cNvPr id="3" name="Text Placeholder 2"/>
          <p:cNvSpPr>
            <a:spLocks noGrp="1"/>
          </p:cNvSpPr>
          <p:nvPr>
            <p:ph type="body" sz="half" idx="1"/>
          </p:nvPr>
        </p:nvSpPr>
        <p:spPr>
          <a:xfrm>
            <a:off x="620714" y="1768476"/>
            <a:ext cx="3443287" cy="3673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216400" y="1768476"/>
            <a:ext cx="3443288" cy="3673475"/>
          </a:xfrm>
        </p:spPr>
        <p:txBody>
          <a:bodyPr/>
          <a:lstStyle/>
          <a:p>
            <a:pPr lvl="0"/>
            <a:endParaRPr lang="en-US" noProof="0" dirty="0"/>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E68E130F-3FE2-499F-B27E-0A528F24352B}" type="slidenum">
              <a:rPr lang="en-US"/>
              <a:pPr>
                <a:defRPr/>
              </a:pPr>
              <a:t>‹#›</a:t>
            </a:fld>
            <a:endParaRPr lang="en-US" dirty="0"/>
          </a:p>
        </p:txBody>
      </p:sp>
    </p:spTree>
    <p:extLst>
      <p:ext uri="{BB962C8B-B14F-4D97-AF65-F5344CB8AC3E}">
        <p14:creationId xmlns:p14="http://schemas.microsoft.com/office/powerpoint/2010/main" val="251928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4899221" y="3400778"/>
            <a:ext cx="3381181" cy="8130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24" name="Rectangle 23"/>
          <p:cNvSpPr/>
          <p:nvPr/>
        </p:nvSpPr>
        <p:spPr>
          <a:xfrm flipV="1">
            <a:off x="4899237" y="3478442"/>
            <a:ext cx="3381164" cy="171399"/>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25" name="Rectangle 24"/>
          <p:cNvSpPr/>
          <p:nvPr/>
        </p:nvSpPr>
        <p:spPr>
          <a:xfrm flipV="1">
            <a:off x="4899237" y="3673168"/>
            <a:ext cx="3381164" cy="8162"/>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26" name="Rectangle 25"/>
          <p:cNvSpPr/>
          <p:nvPr/>
        </p:nvSpPr>
        <p:spPr>
          <a:xfrm flipV="1">
            <a:off x="4899237" y="3717115"/>
            <a:ext cx="1780286" cy="16324"/>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27" name="Rectangle 26"/>
          <p:cNvSpPr/>
          <p:nvPr/>
        </p:nvSpPr>
        <p:spPr>
          <a:xfrm flipV="1">
            <a:off x="4899237" y="3748507"/>
            <a:ext cx="1780286" cy="8162"/>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useBgFill="1">
        <p:nvSpPr>
          <p:cNvPr id="30" name="Rounded Rectangle 29"/>
          <p:cNvSpPr/>
          <p:nvPr/>
        </p:nvSpPr>
        <p:spPr bwMode="white">
          <a:xfrm>
            <a:off x="4899237" y="3536809"/>
            <a:ext cx="2773934" cy="2448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useBgFill="1">
        <p:nvSpPr>
          <p:cNvPr id="31" name="Rounded Rectangle 30"/>
          <p:cNvSpPr/>
          <p:nvPr/>
        </p:nvSpPr>
        <p:spPr bwMode="white">
          <a:xfrm>
            <a:off x="6679837" y="3624804"/>
            <a:ext cx="1449070" cy="32647"/>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7" name="Rectangle 6"/>
          <p:cNvSpPr/>
          <p:nvPr/>
        </p:nvSpPr>
        <p:spPr>
          <a:xfrm>
            <a:off x="1" y="3257661"/>
            <a:ext cx="8280400" cy="21794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10" name="Rectangle 9"/>
          <p:cNvSpPr/>
          <p:nvPr/>
        </p:nvSpPr>
        <p:spPr>
          <a:xfrm>
            <a:off x="0" y="3280749"/>
            <a:ext cx="8280401" cy="12556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11" name="Rectangle 10"/>
          <p:cNvSpPr/>
          <p:nvPr/>
        </p:nvSpPr>
        <p:spPr>
          <a:xfrm flipV="1">
            <a:off x="5808280" y="3251795"/>
            <a:ext cx="2472121" cy="221749"/>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19" name="Rectangle 18"/>
          <p:cNvSpPr/>
          <p:nvPr/>
        </p:nvSpPr>
        <p:spPr>
          <a:xfrm>
            <a:off x="0" y="0"/>
            <a:ext cx="8280400" cy="330411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8" name="Title 7"/>
          <p:cNvSpPr>
            <a:spLocks noGrp="1"/>
          </p:cNvSpPr>
          <p:nvPr>
            <p:ph type="ctrTitle"/>
          </p:nvPr>
        </p:nvSpPr>
        <p:spPr>
          <a:xfrm>
            <a:off x="414020" y="2143907"/>
            <a:ext cx="7659370" cy="1312133"/>
          </a:xfrm>
        </p:spPr>
        <p:txBody>
          <a:bodyPr anchor="b"/>
          <a:lstStyle>
            <a:lvl1pPr>
              <a:defRPr sz="40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14020" y="3481056"/>
            <a:ext cx="4485217" cy="1564358"/>
          </a:xfrm>
        </p:spPr>
        <p:txBody>
          <a:bodyPr/>
          <a:lstStyle>
            <a:lvl1pPr marL="57607" indent="0" algn="l">
              <a:buNone/>
              <a:defRPr sz="2200">
                <a:solidFill>
                  <a:schemeClr val="tx2"/>
                </a:solidFill>
              </a:defRPr>
            </a:lvl1pPr>
            <a:lvl2pPr marL="411480" indent="0" algn="ctr">
              <a:buNone/>
            </a:lvl2pPr>
            <a:lvl3pPr marL="822960" indent="0" algn="ctr">
              <a:buNone/>
            </a:lvl3pPr>
            <a:lvl4pPr marL="1234440" indent="0" algn="ctr">
              <a:buNone/>
            </a:lvl4pPr>
            <a:lvl5pPr marL="1645920" indent="0" algn="ctr">
              <a:buNone/>
            </a:lvl5pPr>
            <a:lvl6pPr marL="2057400" indent="0" algn="ctr">
              <a:buNone/>
            </a:lvl6pPr>
            <a:lvl7pPr marL="2468880" indent="0" algn="ctr">
              <a:buNone/>
            </a:lvl7pPr>
            <a:lvl8pPr marL="2880360" indent="0" algn="ctr">
              <a:buNone/>
            </a:lvl8pPr>
            <a:lvl9pPr marL="3291840" indent="0" algn="ctr">
              <a:buNone/>
            </a:lvl9pPr>
          </a:lstStyle>
          <a:p>
            <a:r>
              <a:rPr kumimoji="0" lang="en-US"/>
              <a:t>Click to edit Master subtitle style</a:t>
            </a:r>
          </a:p>
        </p:txBody>
      </p:sp>
      <p:sp>
        <p:nvSpPr>
          <p:cNvPr id="28" name="Date Placeholder 27"/>
          <p:cNvSpPr>
            <a:spLocks noGrp="1"/>
          </p:cNvSpPr>
          <p:nvPr>
            <p:ph type="dt" sz="half" idx="10"/>
          </p:nvPr>
        </p:nvSpPr>
        <p:spPr>
          <a:xfrm>
            <a:off x="6072293" y="3754459"/>
            <a:ext cx="869442" cy="408093"/>
          </a:xfrm>
        </p:spPr>
        <p:txBody>
          <a:bodyPr/>
          <a:lstStyle/>
          <a:p>
            <a:fld id="{CBB1E394-9747-4EE9-BAD2-59625DDF502F}" type="datetimeFigureOut">
              <a:rPr lang="en-US" smtClean="0">
                <a:solidFill>
                  <a:srgbClr val="438086"/>
                </a:solidFill>
              </a:rPr>
              <a:pPr/>
              <a:t>8/21/2020</a:t>
            </a:fld>
            <a:endParaRPr lang="en-US" dirty="0">
              <a:solidFill>
                <a:srgbClr val="438086"/>
              </a:solidFill>
            </a:endParaRPr>
          </a:p>
        </p:txBody>
      </p:sp>
      <p:sp>
        <p:nvSpPr>
          <p:cNvPr id="17" name="Footer Placeholder 16"/>
          <p:cNvSpPr>
            <a:spLocks noGrp="1"/>
          </p:cNvSpPr>
          <p:nvPr>
            <p:ph type="ftr" sz="quarter" idx="11"/>
          </p:nvPr>
        </p:nvSpPr>
        <p:spPr>
          <a:xfrm>
            <a:off x="4899237" y="3753609"/>
            <a:ext cx="1173057" cy="408093"/>
          </a:xfrm>
        </p:spPr>
        <p:txBody>
          <a:bodyPr/>
          <a:lstStyle/>
          <a:p>
            <a:endParaRPr lang="en-US" dirty="0">
              <a:solidFill>
                <a:srgbClr val="438086"/>
              </a:solidFill>
            </a:endParaRPr>
          </a:p>
        </p:txBody>
      </p:sp>
      <p:sp>
        <p:nvSpPr>
          <p:cNvPr id="29" name="Slide Number Placeholder 28"/>
          <p:cNvSpPr>
            <a:spLocks noGrp="1"/>
          </p:cNvSpPr>
          <p:nvPr>
            <p:ph type="sldNum" sz="quarter" idx="12"/>
          </p:nvPr>
        </p:nvSpPr>
        <p:spPr>
          <a:xfrm>
            <a:off x="7534302" y="1014"/>
            <a:ext cx="677095" cy="326475"/>
          </a:xfrm>
        </p:spPr>
        <p:txBody>
          <a:bodyPr/>
          <a:lstStyle>
            <a:lvl1pPr algn="r">
              <a:defRPr sz="1600">
                <a:solidFill>
                  <a:schemeClr val="bg1"/>
                </a:solidFill>
              </a:defRPr>
            </a:lvl1pPr>
          </a:lstStyle>
          <a:p>
            <a:fld id="{8520D3E3-D54F-45D9-930B-6A23EF3C5A2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4499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B1E394-9747-4EE9-BAD2-59625DDF502F}" type="datetimeFigureOut">
              <a:rPr lang="en-US" smtClean="0">
                <a:solidFill>
                  <a:srgbClr val="438086"/>
                </a:solidFill>
              </a:rPr>
              <a:pPr/>
              <a:t>8/21/2020</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8520D3E3-D54F-45D9-930B-6A23EF3C5A27}" type="slidenum">
              <a:rPr lang="en-US" smtClean="0"/>
              <a:pPr/>
              <a:t>‹#›</a:t>
            </a:fld>
            <a:endParaRPr lang="en-US" dirty="0"/>
          </a:p>
        </p:txBody>
      </p:sp>
    </p:spTree>
    <p:extLst>
      <p:ext uri="{BB962C8B-B14F-4D97-AF65-F5344CB8AC3E}">
        <p14:creationId xmlns:p14="http://schemas.microsoft.com/office/powerpoint/2010/main" val="4283136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4095" y="1768405"/>
            <a:ext cx="7038340" cy="1215778"/>
          </a:xfrm>
        </p:spPr>
        <p:txBody>
          <a:bodyPr anchor="b">
            <a:noAutofit/>
          </a:bodyPr>
          <a:lstStyle>
            <a:lvl1pPr algn="l">
              <a:buNone/>
              <a:defRPr sz="39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654095" y="3005438"/>
            <a:ext cx="7038340" cy="1347558"/>
          </a:xfrm>
        </p:spPr>
        <p:txBody>
          <a:bodyPr anchor="t"/>
          <a:lstStyle>
            <a:lvl1pPr marL="41148" indent="0">
              <a:buNone/>
              <a:defRPr sz="1900" b="0">
                <a:solidFill>
                  <a:schemeClr val="tx2"/>
                </a:solidFill>
              </a:defRPr>
            </a:lvl1pPr>
            <a:lvl2pPr>
              <a:buNone/>
              <a:defRPr sz="1600">
                <a:solidFill>
                  <a:schemeClr val="tx1">
                    <a:tint val="75000"/>
                  </a:schemeClr>
                </a:solidFill>
              </a:defRPr>
            </a:lvl2pPr>
            <a:lvl3pPr>
              <a:buNone/>
              <a:defRPr sz="1400">
                <a:solidFill>
                  <a:schemeClr val="tx1">
                    <a:tint val="75000"/>
                  </a:schemeClr>
                </a:solidFill>
              </a:defRPr>
            </a:lvl3pPr>
            <a:lvl4pPr>
              <a:buNone/>
              <a:defRPr sz="1300">
                <a:solidFill>
                  <a:schemeClr val="tx1">
                    <a:tint val="75000"/>
                  </a:schemeClr>
                </a:solidFill>
              </a:defRPr>
            </a:lvl4pPr>
            <a:lvl5pPr>
              <a:buNone/>
              <a:defRPr sz="13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BB1E394-9747-4EE9-BAD2-59625DDF502F}" type="datetimeFigureOut">
              <a:rPr lang="en-US" smtClean="0">
                <a:solidFill>
                  <a:srgbClr val="438086"/>
                </a:solidFill>
              </a:rPr>
              <a:pPr/>
              <a:t>8/21/2020</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8520D3E3-D54F-45D9-930B-6A23EF3C5A27}" type="slidenum">
              <a:rPr lang="en-US" smtClean="0"/>
              <a:pPr/>
              <a:t>‹#›</a:t>
            </a:fld>
            <a:endParaRPr lang="en-US" dirty="0"/>
          </a:p>
        </p:txBody>
      </p:sp>
    </p:spTree>
    <p:extLst>
      <p:ext uri="{BB962C8B-B14F-4D97-AF65-F5344CB8AC3E}">
        <p14:creationId xmlns:p14="http://schemas.microsoft.com/office/powerpoint/2010/main" val="139907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4020" y="2007820"/>
            <a:ext cx="3657177" cy="4039841"/>
          </a:xfrm>
        </p:spPr>
        <p:txBody>
          <a:bodyPr/>
          <a:lstStyle>
            <a:lvl1pPr>
              <a:defRPr sz="1800"/>
            </a:lvl1pPr>
            <a:lvl2pPr>
              <a:defRPr sz="1700"/>
            </a:lvl2pPr>
            <a:lvl3pPr>
              <a:defRPr sz="16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09203" y="2007820"/>
            <a:ext cx="3657177" cy="4039841"/>
          </a:xfrm>
        </p:spPr>
        <p:txBody>
          <a:bodyPr/>
          <a:lstStyle>
            <a:lvl1pPr>
              <a:defRPr sz="1800"/>
            </a:lvl1pPr>
            <a:lvl2pPr>
              <a:defRPr sz="1700"/>
            </a:lvl2pPr>
            <a:lvl3pPr>
              <a:defRPr sz="16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B1E394-9747-4EE9-BAD2-59625DDF502F}" type="datetimeFigureOut">
              <a:rPr lang="en-US" smtClean="0">
                <a:solidFill>
                  <a:srgbClr val="438086"/>
                </a:solidFill>
              </a:rPr>
              <a:pPr/>
              <a:t>8/21/2020</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8520D3E3-D54F-45D9-930B-6A23EF3C5A27}" type="slidenum">
              <a:rPr lang="en-US" smtClean="0"/>
              <a:pPr/>
              <a:t>‹#›</a:t>
            </a:fld>
            <a:endParaRPr lang="en-US" dirty="0"/>
          </a:p>
        </p:txBody>
      </p:sp>
    </p:spTree>
    <p:extLst>
      <p:ext uri="{BB962C8B-B14F-4D97-AF65-F5344CB8AC3E}">
        <p14:creationId xmlns:p14="http://schemas.microsoft.com/office/powerpoint/2010/main" val="436406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5017" y="1020234"/>
            <a:ext cx="7590367" cy="954938"/>
          </a:xfrm>
        </p:spPr>
        <p:txBody>
          <a:bodyPr anchor="ctr"/>
          <a:lstStyle>
            <a:lvl1pPr>
              <a:defRPr sz="3600" b="0" i="0" cap="none" baseline="0"/>
            </a:lvl1pPr>
          </a:lstStyle>
          <a:p>
            <a:r>
              <a:rPr kumimoji="0" lang="en-US"/>
              <a:t>Click to edit Master title style</a:t>
            </a:r>
          </a:p>
        </p:txBody>
      </p:sp>
      <p:sp>
        <p:nvSpPr>
          <p:cNvPr id="3" name="Text Placeholder 2"/>
          <p:cNvSpPr>
            <a:spLocks noGrp="1"/>
          </p:cNvSpPr>
          <p:nvPr>
            <p:ph type="body" idx="1"/>
          </p:nvPr>
        </p:nvSpPr>
        <p:spPr>
          <a:xfrm>
            <a:off x="345017" y="2003844"/>
            <a:ext cx="3659937" cy="408093"/>
          </a:xfrm>
          <a:solidFill>
            <a:schemeClr val="accent2">
              <a:satMod val="150000"/>
              <a:alpha val="25000"/>
            </a:schemeClr>
          </a:solidFill>
          <a:ln w="12700">
            <a:solidFill>
              <a:schemeClr val="accent2"/>
            </a:solidFill>
          </a:ln>
        </p:spPr>
        <p:txBody>
          <a:bodyPr anchor="ctr">
            <a:noAutofit/>
          </a:bodyPr>
          <a:lstStyle>
            <a:lvl1pPr marL="41148" indent="0">
              <a:buNone/>
              <a:defRPr sz="1700" b="1">
                <a:solidFill>
                  <a:schemeClr val="tx1">
                    <a:tint val="95000"/>
                  </a:schemeClr>
                </a:solidFill>
              </a:defRPr>
            </a:lvl1pPr>
            <a:lvl2pPr>
              <a:buNone/>
              <a:defRPr sz="1800" b="1"/>
            </a:lvl2pPr>
            <a:lvl3pPr>
              <a:buNone/>
              <a:defRPr sz="1600" b="1"/>
            </a:lvl3pPr>
            <a:lvl4pPr>
              <a:buNone/>
              <a:defRPr sz="1400" b="1"/>
            </a:lvl4pPr>
            <a:lvl5pPr>
              <a:buNone/>
              <a:defRPr sz="14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275332" y="2003844"/>
            <a:ext cx="3660052" cy="408093"/>
          </a:xfrm>
          <a:solidFill>
            <a:schemeClr val="accent2">
              <a:satMod val="150000"/>
              <a:alpha val="25000"/>
            </a:schemeClr>
          </a:solidFill>
          <a:ln w="12700">
            <a:solidFill>
              <a:schemeClr val="accent2"/>
            </a:solidFill>
          </a:ln>
        </p:spPr>
        <p:txBody>
          <a:bodyPr anchor="ctr">
            <a:noAutofit/>
          </a:bodyPr>
          <a:lstStyle>
            <a:lvl1pPr marL="41148" indent="0">
              <a:buNone/>
              <a:defRPr sz="1700" b="1">
                <a:solidFill>
                  <a:schemeClr val="tx1">
                    <a:tint val="95000"/>
                  </a:schemeClr>
                </a:solidFill>
              </a:defRPr>
            </a:lvl1pPr>
            <a:lvl2pPr>
              <a:buNone/>
              <a:defRPr sz="1800" b="1"/>
            </a:lvl2pPr>
            <a:lvl3pPr>
              <a:buNone/>
              <a:defRPr sz="1600" b="1"/>
            </a:lvl3pPr>
            <a:lvl4pPr>
              <a:buNone/>
              <a:defRPr sz="1400" b="1"/>
            </a:lvl4pPr>
            <a:lvl5pPr>
              <a:buNone/>
              <a:defRPr sz="14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45017" y="2417604"/>
            <a:ext cx="3659937" cy="3468793"/>
          </a:xfrm>
        </p:spPr>
        <p:txBody>
          <a:bodyPr/>
          <a:lstStyle>
            <a:lvl1pPr>
              <a:defRPr sz="1800"/>
            </a:lvl1pPr>
            <a:lvl2pPr>
              <a:defRPr sz="1800"/>
            </a:lvl2pPr>
            <a:lvl3pPr>
              <a:defRPr sz="1600"/>
            </a:lvl3pPr>
            <a:lvl4pPr>
              <a:defRPr sz="1400"/>
            </a:lvl4pPr>
            <a:lvl5pPr>
              <a:defRPr sz="1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272687" y="2417604"/>
            <a:ext cx="3660052" cy="3468793"/>
          </a:xfrm>
        </p:spPr>
        <p:txBody>
          <a:bodyPr/>
          <a:lstStyle>
            <a:lvl1pPr>
              <a:defRPr sz="1800"/>
            </a:lvl1pPr>
            <a:lvl2pPr>
              <a:defRPr sz="1800"/>
            </a:lvl2pPr>
            <a:lvl3pPr>
              <a:defRPr sz="1600"/>
            </a:lvl3pPr>
            <a:lvl4pPr>
              <a:defRPr sz="1400"/>
            </a:lvl4pPr>
            <a:lvl5pPr>
              <a:defRPr sz="1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BB1E394-9747-4EE9-BAD2-59625DDF502F}" type="datetimeFigureOut">
              <a:rPr lang="en-US" smtClean="0">
                <a:solidFill>
                  <a:srgbClr val="438086"/>
                </a:solidFill>
              </a:rPr>
              <a:pPr/>
              <a:t>8/21/2020</a:t>
            </a:fld>
            <a:endParaRPr lang="en-US" dirty="0">
              <a:solidFill>
                <a:srgbClr val="438086"/>
              </a:solidFill>
            </a:endParaRPr>
          </a:p>
        </p:txBody>
      </p:sp>
      <p:sp>
        <p:nvSpPr>
          <p:cNvPr id="27" name="Slide Number Placeholder 26"/>
          <p:cNvSpPr>
            <a:spLocks noGrp="1"/>
          </p:cNvSpPr>
          <p:nvPr>
            <p:ph type="sldNum" sz="quarter" idx="11"/>
          </p:nvPr>
        </p:nvSpPr>
        <p:spPr/>
        <p:txBody>
          <a:bodyPr rtlCol="0"/>
          <a:lstStyle/>
          <a:p>
            <a:fld id="{8520D3E3-D54F-45D9-930B-6A23EF3C5A27}"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solidFill>
                <a:srgbClr val="438086"/>
              </a:solidFill>
            </a:endParaRPr>
          </a:p>
        </p:txBody>
      </p:sp>
    </p:spTree>
    <p:extLst>
      <p:ext uri="{BB962C8B-B14F-4D97-AF65-F5344CB8AC3E}">
        <p14:creationId xmlns:p14="http://schemas.microsoft.com/office/powerpoint/2010/main" val="3696739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4020" y="1020234"/>
            <a:ext cx="7452360" cy="954938"/>
          </a:xfrm>
        </p:spPr>
        <p:txBody>
          <a:bodyPr anchor="ctr"/>
          <a:lstStyle>
            <a:lvl1pPr>
              <a:defRPr sz="36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5961888" y="546845"/>
            <a:ext cx="866856" cy="408093"/>
          </a:xfrm>
        </p:spPr>
        <p:txBody>
          <a:bodyPr/>
          <a:lstStyle/>
          <a:p>
            <a:fld id="{CBB1E394-9747-4EE9-BAD2-59625DDF502F}" type="datetimeFigureOut">
              <a:rPr lang="en-US" smtClean="0">
                <a:solidFill>
                  <a:srgbClr val="438086"/>
                </a:solidFill>
              </a:rPr>
              <a:pPr/>
              <a:t>8/21/2020</a:t>
            </a:fld>
            <a:endParaRPr lang="en-US" dirty="0">
              <a:solidFill>
                <a:srgbClr val="438086"/>
              </a:solidFill>
            </a:endParaRPr>
          </a:p>
        </p:txBody>
      </p:sp>
      <p:sp>
        <p:nvSpPr>
          <p:cNvPr id="4" name="Footer Placeholder 3"/>
          <p:cNvSpPr>
            <a:spLocks noGrp="1"/>
          </p:cNvSpPr>
          <p:nvPr>
            <p:ph type="ftr" sz="quarter" idx="11"/>
          </p:nvPr>
        </p:nvSpPr>
        <p:spPr>
          <a:xfrm>
            <a:off x="4761230" y="546845"/>
            <a:ext cx="1200658" cy="408093"/>
          </a:xfrm>
        </p:spPr>
        <p:txBody>
          <a:bodyPr/>
          <a:lstStyle/>
          <a:p>
            <a:endParaRPr lang="en-US" dirty="0">
              <a:solidFill>
                <a:srgbClr val="438086"/>
              </a:solidFill>
            </a:endParaRPr>
          </a:p>
        </p:txBody>
      </p:sp>
      <p:sp>
        <p:nvSpPr>
          <p:cNvPr id="5" name="Slide Number Placeholder 4"/>
          <p:cNvSpPr>
            <a:spLocks noGrp="1"/>
          </p:cNvSpPr>
          <p:nvPr>
            <p:ph type="sldNum" sz="quarter" idx="12"/>
          </p:nvPr>
        </p:nvSpPr>
        <p:spPr>
          <a:xfrm>
            <a:off x="7402678" y="2028"/>
            <a:ext cx="690033" cy="326475"/>
          </a:xfrm>
        </p:spPr>
        <p:txBody>
          <a:bodyPr/>
          <a:lstStyle/>
          <a:p>
            <a:fld id="{8520D3E3-D54F-45D9-930B-6A23EF3C5A27}" type="slidenum">
              <a:rPr lang="en-US" smtClean="0"/>
              <a:pPr/>
              <a:t>‹#›</a:t>
            </a:fld>
            <a:endParaRPr lang="en-US" dirty="0"/>
          </a:p>
        </p:txBody>
      </p:sp>
    </p:spTree>
    <p:extLst>
      <p:ext uri="{BB962C8B-B14F-4D97-AF65-F5344CB8AC3E}">
        <p14:creationId xmlns:p14="http://schemas.microsoft.com/office/powerpoint/2010/main" val="2001923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1E394-9747-4EE9-BAD2-59625DDF502F}" type="datetimeFigureOut">
              <a:rPr lang="en-US" smtClean="0">
                <a:solidFill>
                  <a:srgbClr val="438086"/>
                </a:solidFill>
              </a:rPr>
              <a:pPr/>
              <a:t>8/21/2020</a:t>
            </a:fld>
            <a:endParaRPr lang="en-US" dirty="0">
              <a:solidFill>
                <a:srgbClr val="438086"/>
              </a:solidFill>
            </a:endParaRPr>
          </a:p>
        </p:txBody>
      </p:sp>
      <p:sp>
        <p:nvSpPr>
          <p:cNvPr id="3" name="Footer Placeholder 2"/>
          <p:cNvSpPr>
            <a:spLocks noGrp="1"/>
          </p:cNvSpPr>
          <p:nvPr>
            <p:ph type="ftr" sz="quarter" idx="11"/>
          </p:nvPr>
        </p:nvSpPr>
        <p:spPr/>
        <p:txBody>
          <a:bodyPr/>
          <a:lstStyle/>
          <a:p>
            <a:endParaRPr lang="en-US" dirty="0">
              <a:solidFill>
                <a:srgbClr val="438086"/>
              </a:solidFill>
            </a:endParaRPr>
          </a:p>
        </p:txBody>
      </p:sp>
      <p:sp>
        <p:nvSpPr>
          <p:cNvPr id="4" name="Slide Number Placeholder 3"/>
          <p:cNvSpPr>
            <a:spLocks noGrp="1"/>
          </p:cNvSpPr>
          <p:nvPr>
            <p:ph type="sldNum" sz="quarter" idx="12"/>
          </p:nvPr>
        </p:nvSpPr>
        <p:spPr/>
        <p:txBody>
          <a:bodyPr/>
          <a:lstStyle/>
          <a:p>
            <a:fld id="{8520D3E3-D54F-45D9-930B-6A23EF3C5A27}" type="slidenum">
              <a:rPr lang="en-US" smtClean="0"/>
              <a:pPr/>
              <a:t>‹#›</a:t>
            </a:fld>
            <a:endParaRPr lang="en-US" dirty="0"/>
          </a:p>
        </p:txBody>
      </p:sp>
    </p:spTree>
    <p:extLst>
      <p:ext uri="{BB962C8B-B14F-4D97-AF65-F5344CB8AC3E}">
        <p14:creationId xmlns:p14="http://schemas.microsoft.com/office/powerpoint/2010/main" val="293960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544A0312-0AFB-4860-A94C-88B204D4B6EC}" type="slidenum">
              <a:rPr lang="en-US"/>
              <a:pPr>
                <a:defRPr/>
              </a:pPr>
              <a:t>‹#›</a:t>
            </a:fld>
            <a:endParaRPr lang="en-US" dirty="0"/>
          </a:p>
        </p:txBody>
      </p:sp>
    </p:spTree>
    <p:extLst>
      <p:ext uri="{BB962C8B-B14F-4D97-AF65-F5344CB8AC3E}">
        <p14:creationId xmlns:p14="http://schemas.microsoft.com/office/powerpoint/2010/main" val="4214894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7888" y="983610"/>
            <a:ext cx="3063748" cy="783539"/>
          </a:xfrm>
        </p:spPr>
        <p:txBody>
          <a:bodyPr anchor="b"/>
          <a:lstStyle>
            <a:lvl1pPr algn="l">
              <a:buNone/>
              <a:defRPr sz="1600" b="1"/>
            </a:lvl1pPr>
          </a:lstStyle>
          <a:p>
            <a:r>
              <a:rPr kumimoji="0" lang="en-US"/>
              <a:t>Click to edit Master title style</a:t>
            </a:r>
          </a:p>
        </p:txBody>
      </p:sp>
      <p:sp>
        <p:nvSpPr>
          <p:cNvPr id="3" name="Text Placeholder 2"/>
          <p:cNvSpPr>
            <a:spLocks noGrp="1"/>
          </p:cNvSpPr>
          <p:nvPr>
            <p:ph type="body" idx="2"/>
          </p:nvPr>
        </p:nvSpPr>
        <p:spPr>
          <a:xfrm>
            <a:off x="4847888" y="1794760"/>
            <a:ext cx="3063748" cy="4121743"/>
          </a:xfrm>
        </p:spPr>
        <p:txBody>
          <a:bodyPr/>
          <a:lstStyle>
            <a:lvl1pPr marL="8230" indent="0">
              <a:buNone/>
              <a:defRPr sz="1300"/>
            </a:lvl1pPr>
            <a:lvl2pPr>
              <a:buNone/>
              <a:defRPr sz="1100"/>
            </a:lvl2pPr>
            <a:lvl3pPr>
              <a:buNone/>
              <a:defRPr sz="900"/>
            </a:lvl3pPr>
            <a:lvl4pPr>
              <a:buNone/>
              <a:defRPr sz="800"/>
            </a:lvl4pPr>
            <a:lvl5pPr>
              <a:buNone/>
              <a:defRPr sz="8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38007" y="692908"/>
            <a:ext cx="4620463" cy="5223595"/>
          </a:xfrm>
        </p:spPr>
        <p:txBody>
          <a:bodyPr/>
          <a:lstStyle>
            <a:lvl1pPr>
              <a:defRPr sz="2900"/>
            </a:lvl1pPr>
            <a:lvl2pPr>
              <a:defRPr sz="2500"/>
            </a:lvl2pPr>
            <a:lvl3pPr>
              <a:defRPr sz="22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B1E394-9747-4EE9-BAD2-59625DDF502F}" type="datetimeFigureOut">
              <a:rPr lang="en-US" smtClean="0">
                <a:solidFill>
                  <a:srgbClr val="438086"/>
                </a:solidFill>
              </a:rPr>
              <a:pPr/>
              <a:t>8/21/2020</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8520D3E3-D54F-45D9-930B-6A23EF3C5A27}" type="slidenum">
              <a:rPr lang="en-US" smtClean="0"/>
              <a:pPr/>
              <a:t>‹#›</a:t>
            </a:fld>
            <a:endParaRPr lang="en-US" dirty="0"/>
          </a:p>
        </p:txBody>
      </p:sp>
    </p:spTree>
    <p:extLst>
      <p:ext uri="{BB962C8B-B14F-4D97-AF65-F5344CB8AC3E}">
        <p14:creationId xmlns:p14="http://schemas.microsoft.com/office/powerpoint/2010/main" val="1423496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26616" y="990028"/>
            <a:ext cx="531383" cy="4178795"/>
          </a:xfrm>
        </p:spPr>
        <p:txBody>
          <a:bodyPr vert="vert270" lIns="41148" tIns="0" rIns="41148" anchor="t"/>
          <a:lstStyle>
            <a:lvl1pPr algn="ctr">
              <a:buNone/>
              <a:defRPr sz="1800" b="1"/>
            </a:lvl1pPr>
          </a:lstStyle>
          <a:p>
            <a:r>
              <a:rPr kumimoji="0" lang="en-US"/>
              <a:t>Click to edit Master title style</a:t>
            </a:r>
          </a:p>
        </p:txBody>
      </p:sp>
      <p:sp>
        <p:nvSpPr>
          <p:cNvPr id="3" name="Picture Placeholder 2"/>
          <p:cNvSpPr>
            <a:spLocks noGrp="1"/>
          </p:cNvSpPr>
          <p:nvPr>
            <p:ph type="pic" idx="1"/>
          </p:nvPr>
        </p:nvSpPr>
        <p:spPr>
          <a:xfrm>
            <a:off x="365547" y="1020234"/>
            <a:ext cx="4140200" cy="4080933"/>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900"/>
            </a:lvl1pPr>
          </a:lstStyle>
          <a:p>
            <a:r>
              <a:rPr kumimoji="0" lang="en-US" dirty="0"/>
              <a:t>Click icon to add picture</a:t>
            </a:r>
          </a:p>
        </p:txBody>
      </p:sp>
      <p:sp>
        <p:nvSpPr>
          <p:cNvPr id="4" name="Text Placeholder 3"/>
          <p:cNvSpPr>
            <a:spLocks noGrp="1"/>
          </p:cNvSpPr>
          <p:nvPr>
            <p:ph type="body" sz="half" idx="2"/>
          </p:nvPr>
        </p:nvSpPr>
        <p:spPr>
          <a:xfrm>
            <a:off x="5513424" y="2922624"/>
            <a:ext cx="2346113" cy="2246199"/>
          </a:xfrm>
        </p:spPr>
        <p:txBody>
          <a:bodyPr lIns="0" tIns="0" rIns="41148" anchor="t"/>
          <a:lstStyle>
            <a:lvl1pPr marL="0" indent="0">
              <a:lnSpc>
                <a:spcPct val="100000"/>
              </a:lnSpc>
              <a:spcBef>
                <a:spcPts val="0"/>
              </a:spcBef>
              <a:buFontTx/>
              <a:buNone/>
              <a:defRPr sz="1200"/>
            </a:lvl1pPr>
            <a:lvl2pPr>
              <a:buFontTx/>
              <a:buNone/>
              <a:defRPr sz="1100"/>
            </a:lvl2pPr>
            <a:lvl3pPr>
              <a:buFontTx/>
              <a:buNone/>
              <a:defRPr sz="900"/>
            </a:lvl3pPr>
            <a:lvl4pPr>
              <a:buFontTx/>
              <a:buNone/>
              <a:defRPr sz="800"/>
            </a:lvl4pPr>
            <a:lvl5pPr>
              <a:buFontTx/>
              <a:buNone/>
              <a:defRPr sz="8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BB1E394-9747-4EE9-BAD2-59625DDF502F}" type="datetimeFigureOut">
              <a:rPr lang="en-US" smtClean="0">
                <a:solidFill>
                  <a:srgbClr val="438086"/>
                </a:solidFill>
              </a:rPr>
              <a:pPr/>
              <a:t>8/21/2020</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8520D3E3-D54F-45D9-930B-6A23EF3C5A27}" type="slidenum">
              <a:rPr lang="en-US" smtClean="0"/>
              <a:pPr/>
              <a:t>‹#›</a:t>
            </a:fld>
            <a:endParaRPr lang="en-US" dirty="0"/>
          </a:p>
        </p:txBody>
      </p:sp>
    </p:spTree>
    <p:extLst>
      <p:ext uri="{BB962C8B-B14F-4D97-AF65-F5344CB8AC3E}">
        <p14:creationId xmlns:p14="http://schemas.microsoft.com/office/powerpoint/2010/main" val="2295641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B1E394-9747-4EE9-BAD2-59625DDF502F}" type="datetimeFigureOut">
              <a:rPr lang="en-US" smtClean="0">
                <a:solidFill>
                  <a:srgbClr val="438086"/>
                </a:solidFill>
              </a:rPr>
              <a:pPr/>
              <a:t>8/21/2020</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8520D3E3-D54F-45D9-930B-6A23EF3C5A27}" type="slidenum">
              <a:rPr lang="en-US" smtClean="0"/>
              <a:pPr/>
              <a:t>‹#›</a:t>
            </a:fld>
            <a:endParaRPr lang="en-US" dirty="0"/>
          </a:p>
        </p:txBody>
      </p:sp>
    </p:spTree>
    <p:extLst>
      <p:ext uri="{BB962C8B-B14F-4D97-AF65-F5344CB8AC3E}">
        <p14:creationId xmlns:p14="http://schemas.microsoft.com/office/powerpoint/2010/main" val="850198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1297" y="1020233"/>
            <a:ext cx="1725083" cy="489712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4020" y="1020233"/>
            <a:ext cx="5658273" cy="489712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B1E394-9747-4EE9-BAD2-59625DDF502F}" type="datetimeFigureOut">
              <a:rPr lang="en-US" smtClean="0">
                <a:solidFill>
                  <a:srgbClr val="438086"/>
                </a:solidFill>
              </a:rPr>
              <a:pPr/>
              <a:t>8/21/2020</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8520D3E3-D54F-45D9-930B-6A23EF3C5A27}" type="slidenum">
              <a:rPr lang="en-US" smtClean="0"/>
              <a:pPr/>
              <a:t>‹#›</a:t>
            </a:fld>
            <a:endParaRPr lang="en-US" dirty="0"/>
          </a:p>
        </p:txBody>
      </p:sp>
    </p:spTree>
    <p:extLst>
      <p:ext uri="{BB962C8B-B14F-4D97-AF65-F5344CB8AC3E}">
        <p14:creationId xmlns:p14="http://schemas.microsoft.com/office/powerpoint/2010/main" val="138702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4050" y="3933826"/>
            <a:ext cx="7038975" cy="12160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54050" y="2593975"/>
            <a:ext cx="7038975" cy="1339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3CA8870B-C4A2-4220-9CC6-4121121F447F}" type="slidenum">
              <a:rPr lang="en-US"/>
              <a:pPr>
                <a:defRPr/>
              </a:pPr>
              <a:t>‹#›</a:t>
            </a:fld>
            <a:endParaRPr lang="en-US" dirty="0"/>
          </a:p>
        </p:txBody>
      </p:sp>
    </p:spTree>
    <p:extLst>
      <p:ext uri="{BB962C8B-B14F-4D97-AF65-F5344CB8AC3E}">
        <p14:creationId xmlns:p14="http://schemas.microsoft.com/office/powerpoint/2010/main" val="6825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0714" y="1768476"/>
            <a:ext cx="3443287" cy="3673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16400" y="1768476"/>
            <a:ext cx="3443288" cy="3673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928DB2D0-FD7B-44F1-B525-B4298C24032E}" type="slidenum">
              <a:rPr lang="en-US"/>
              <a:pPr>
                <a:defRPr/>
              </a:pPr>
              <a:t>‹#›</a:t>
            </a:fld>
            <a:endParaRPr lang="en-US" dirty="0"/>
          </a:p>
        </p:txBody>
      </p:sp>
    </p:spTree>
    <p:extLst>
      <p:ext uri="{BB962C8B-B14F-4D97-AF65-F5344CB8AC3E}">
        <p14:creationId xmlns:p14="http://schemas.microsoft.com/office/powerpoint/2010/main" val="398650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4339" y="244476"/>
            <a:ext cx="7451725" cy="10207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4338" y="1370013"/>
            <a:ext cx="3657600" cy="571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4338" y="1941514"/>
            <a:ext cx="3657600" cy="35274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06876" y="1370013"/>
            <a:ext cx="3659188" cy="571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06876" y="1941514"/>
            <a:ext cx="3659188" cy="35274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
          <p:cNvSpPr>
            <a:spLocks noGrp="1" noChangeArrowheads="1"/>
          </p:cNvSpPr>
          <p:nvPr>
            <p:ph type="sldNum" sz="quarter" idx="12"/>
          </p:nvPr>
        </p:nvSpPr>
        <p:spPr>
          <a:ln/>
        </p:spPr>
        <p:txBody>
          <a:bodyPr/>
          <a:lstStyle>
            <a:lvl1pPr>
              <a:defRPr/>
            </a:lvl1pPr>
          </a:lstStyle>
          <a:p>
            <a:pPr>
              <a:defRPr/>
            </a:pPr>
            <a:fld id="{3F4AADB4-70CE-4285-B08B-78A6C8365494}" type="slidenum">
              <a:rPr lang="en-US"/>
              <a:pPr>
                <a:defRPr/>
              </a:pPr>
              <a:t>‹#›</a:t>
            </a:fld>
            <a:endParaRPr lang="en-US" dirty="0"/>
          </a:p>
        </p:txBody>
      </p:sp>
    </p:spTree>
    <p:extLst>
      <p:ext uri="{BB962C8B-B14F-4D97-AF65-F5344CB8AC3E}">
        <p14:creationId xmlns:p14="http://schemas.microsoft.com/office/powerpoint/2010/main" val="3524765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2"/>
          </p:nvPr>
        </p:nvSpPr>
        <p:spPr>
          <a:ln/>
        </p:spPr>
        <p:txBody>
          <a:bodyPr/>
          <a:lstStyle>
            <a:lvl1pPr>
              <a:defRPr/>
            </a:lvl1pPr>
          </a:lstStyle>
          <a:p>
            <a:pPr>
              <a:defRPr/>
            </a:pPr>
            <a:fld id="{537A77B1-C5D4-40F0-B5DD-825AD44200F5}" type="slidenum">
              <a:rPr lang="en-US"/>
              <a:pPr>
                <a:defRPr/>
              </a:pPr>
              <a:t>‹#›</a:t>
            </a:fld>
            <a:endParaRPr lang="en-US" dirty="0"/>
          </a:p>
        </p:txBody>
      </p:sp>
    </p:spTree>
    <p:extLst>
      <p:ext uri="{BB962C8B-B14F-4D97-AF65-F5344CB8AC3E}">
        <p14:creationId xmlns:p14="http://schemas.microsoft.com/office/powerpoint/2010/main" val="305657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
          <p:cNvSpPr>
            <a:spLocks noGrp="1" noChangeArrowheads="1"/>
          </p:cNvSpPr>
          <p:nvPr>
            <p:ph type="sldNum" sz="quarter" idx="12"/>
          </p:nvPr>
        </p:nvSpPr>
        <p:spPr>
          <a:ln/>
        </p:spPr>
        <p:txBody>
          <a:bodyPr/>
          <a:lstStyle>
            <a:lvl1pPr>
              <a:defRPr/>
            </a:lvl1pPr>
          </a:lstStyle>
          <a:p>
            <a:pPr>
              <a:defRPr/>
            </a:pPr>
            <a:fld id="{112AE0F5-A83D-4115-944C-BB6E1BC84866}" type="slidenum">
              <a:rPr lang="en-US"/>
              <a:pPr>
                <a:defRPr/>
              </a:pPr>
              <a:t>‹#›</a:t>
            </a:fld>
            <a:endParaRPr lang="en-US" dirty="0"/>
          </a:p>
        </p:txBody>
      </p:sp>
    </p:spTree>
    <p:extLst>
      <p:ext uri="{BB962C8B-B14F-4D97-AF65-F5344CB8AC3E}">
        <p14:creationId xmlns:p14="http://schemas.microsoft.com/office/powerpoint/2010/main" val="40808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4338" y="244475"/>
            <a:ext cx="2724150" cy="10366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236914" y="244476"/>
            <a:ext cx="4629150" cy="5224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4338" y="1281114"/>
            <a:ext cx="2724150" cy="4187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473C75F9-1F25-43C8-8271-AC4497F1F5F1}" type="slidenum">
              <a:rPr lang="en-US"/>
              <a:pPr>
                <a:defRPr/>
              </a:pPr>
              <a:t>‹#›</a:t>
            </a:fld>
            <a:endParaRPr lang="en-US" dirty="0"/>
          </a:p>
        </p:txBody>
      </p:sp>
    </p:spTree>
    <p:extLst>
      <p:ext uri="{BB962C8B-B14F-4D97-AF65-F5344CB8AC3E}">
        <p14:creationId xmlns:p14="http://schemas.microsoft.com/office/powerpoint/2010/main" val="228003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2426" y="4284663"/>
            <a:ext cx="4968875" cy="50641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622426" y="547688"/>
            <a:ext cx="4968875" cy="36718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622426" y="4791075"/>
            <a:ext cx="4968875" cy="717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E55DCC88-D137-4B35-95A6-62EBAD727995}" type="slidenum">
              <a:rPr lang="en-US"/>
              <a:pPr>
                <a:defRPr/>
              </a:pPr>
              <a:t>‹#›</a:t>
            </a:fld>
            <a:endParaRPr lang="en-US" dirty="0"/>
          </a:p>
        </p:txBody>
      </p:sp>
    </p:spTree>
    <p:extLst>
      <p:ext uri="{BB962C8B-B14F-4D97-AF65-F5344CB8AC3E}">
        <p14:creationId xmlns:p14="http://schemas.microsoft.com/office/powerpoint/2010/main" val="402957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44489" y="1"/>
            <a:ext cx="1311275" cy="61198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lIns="82296" tIns="41148" rIns="82296" bIns="41148"/>
          <a:lstStyle/>
          <a:p>
            <a:pPr defTabSz="822325" eaLnBrk="1" hangingPunct="1">
              <a:defRPr/>
            </a:pPr>
            <a:endParaRPr kumimoji="1" lang="en-US" sz="2200" dirty="0">
              <a:latin typeface="Times New Roman" pitchFamily="18" charset="0"/>
            </a:endParaRPr>
          </a:p>
        </p:txBody>
      </p:sp>
      <p:sp>
        <p:nvSpPr>
          <p:cNvPr id="1027" name="Rectangle 3"/>
          <p:cNvSpPr>
            <a:spLocks noChangeArrowheads="1"/>
          </p:cNvSpPr>
          <p:nvPr/>
        </p:nvSpPr>
        <p:spPr bwMode="auto">
          <a:xfrm>
            <a:off x="138113" y="1563688"/>
            <a:ext cx="4278312" cy="136525"/>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defTabSz="822325">
              <a:defRPr>
                <a:solidFill>
                  <a:schemeClr val="tx1"/>
                </a:solidFill>
                <a:latin typeface="Arial" charset="0"/>
              </a:defRPr>
            </a:lvl1pPr>
            <a:lvl2pPr marL="742950" indent="-285750" defTabSz="822325">
              <a:defRPr>
                <a:solidFill>
                  <a:schemeClr val="tx1"/>
                </a:solidFill>
                <a:latin typeface="Arial" charset="0"/>
              </a:defRPr>
            </a:lvl2pPr>
            <a:lvl3pPr marL="1143000" indent="-228600" defTabSz="822325">
              <a:defRPr>
                <a:solidFill>
                  <a:schemeClr val="tx1"/>
                </a:solidFill>
                <a:latin typeface="Arial" charset="0"/>
              </a:defRPr>
            </a:lvl3pPr>
            <a:lvl4pPr marL="1600200" indent="-228600" defTabSz="822325">
              <a:defRPr>
                <a:solidFill>
                  <a:schemeClr val="tx1"/>
                </a:solidFill>
                <a:latin typeface="Arial" charset="0"/>
              </a:defRPr>
            </a:lvl4pPr>
            <a:lvl5pPr marL="2057400" indent="-228600" defTabSz="822325">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pPr eaLnBrk="1" hangingPunct="1">
              <a:defRPr/>
            </a:pPr>
            <a:endParaRPr kumimoji="1" lang="en-US" altLang="en-US" sz="2200" dirty="0">
              <a:latin typeface="Times New Roman" pitchFamily="18" charset="0"/>
            </a:endParaRPr>
          </a:p>
        </p:txBody>
      </p:sp>
      <p:sp>
        <p:nvSpPr>
          <p:cNvPr id="104452" name="Rectangle 4"/>
          <p:cNvSpPr>
            <a:spLocks noChangeArrowheads="1"/>
          </p:cNvSpPr>
          <p:nvPr/>
        </p:nvSpPr>
        <p:spPr bwMode="auto">
          <a:xfrm>
            <a:off x="620714" y="5916613"/>
            <a:ext cx="3175000" cy="203200"/>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lIns="82296" tIns="41148" rIns="82296" bIns="41148"/>
          <a:lstStyle/>
          <a:p>
            <a:pPr defTabSz="822325" eaLnBrk="1" hangingPunct="1">
              <a:defRPr/>
            </a:pPr>
            <a:endParaRPr kumimoji="1" lang="en-US" sz="2200" dirty="0">
              <a:latin typeface="Times New Roman" pitchFamily="18" charset="0"/>
            </a:endParaRPr>
          </a:p>
        </p:txBody>
      </p:sp>
      <p:sp>
        <p:nvSpPr>
          <p:cNvPr id="104453" name="Rectangle 5"/>
          <p:cNvSpPr>
            <a:spLocks noChangeArrowheads="1"/>
          </p:cNvSpPr>
          <p:nvPr/>
        </p:nvSpPr>
        <p:spPr bwMode="auto">
          <a:xfrm>
            <a:off x="690564" y="679450"/>
            <a:ext cx="7588250" cy="681038"/>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lIns="82296" tIns="41148" rIns="82296" bIns="41148"/>
          <a:lstStyle/>
          <a:p>
            <a:pPr defTabSz="822325" eaLnBrk="1" hangingPunct="1">
              <a:defRPr/>
            </a:pPr>
            <a:endParaRPr kumimoji="1" lang="en-US" sz="2200" dirty="0">
              <a:latin typeface="Times New Roman" pitchFamily="18" charset="0"/>
            </a:endParaRPr>
          </a:p>
        </p:txBody>
      </p:sp>
      <p:sp>
        <p:nvSpPr>
          <p:cNvPr id="104454" name="Rectangle 6"/>
          <p:cNvSpPr>
            <a:spLocks noGrp="1" noChangeArrowheads="1"/>
          </p:cNvSpPr>
          <p:nvPr>
            <p:ph type="title"/>
          </p:nvPr>
        </p:nvSpPr>
        <p:spPr bwMode="auto">
          <a:xfrm>
            <a:off x="620714" y="544514"/>
            <a:ext cx="7038975" cy="1019175"/>
          </a:xfrm>
          <a:prstGeom prst="rect">
            <a:avLst/>
          </a:prstGeom>
          <a:noFill/>
          <a:ln w="9525">
            <a:noFill/>
            <a:miter lim="800000"/>
            <a:headEnd/>
            <a:tailEnd/>
          </a:ln>
          <a:effectLst/>
        </p:spPr>
        <p:txBody>
          <a:bodyPr vert="horz" wrap="square" lIns="82868" tIns="41434" rIns="82868" bIns="41434"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620714" y="1768476"/>
            <a:ext cx="70389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868" tIns="41434" rIns="82868" bIns="4143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456" name="Rectangle 8"/>
          <p:cNvSpPr>
            <a:spLocks noGrp="1" noChangeArrowheads="1"/>
          </p:cNvSpPr>
          <p:nvPr>
            <p:ph type="dt" sz="half" idx="2"/>
          </p:nvPr>
        </p:nvSpPr>
        <p:spPr bwMode="auto">
          <a:xfrm>
            <a:off x="620713" y="5508625"/>
            <a:ext cx="1725612" cy="407988"/>
          </a:xfrm>
          <a:prstGeom prst="rect">
            <a:avLst/>
          </a:prstGeom>
          <a:noFill/>
          <a:ln w="9525">
            <a:noFill/>
            <a:miter lim="800000"/>
            <a:headEnd/>
            <a:tailEnd/>
          </a:ln>
          <a:effectLst/>
        </p:spPr>
        <p:txBody>
          <a:bodyPr vert="horz" wrap="square" lIns="82868" tIns="41434" rIns="82868" bIns="41434" numCol="1" anchor="ctr" anchorCtr="0" compatLnSpc="1">
            <a:prstTxWarp prst="textNoShape">
              <a:avLst/>
            </a:prstTxWarp>
          </a:bodyPr>
          <a:lstStyle>
            <a:lvl1pPr eaLnBrk="1" hangingPunct="1">
              <a:defRPr sz="1300">
                <a:latin typeface="Times New Roman" pitchFamily="18" charset="0"/>
              </a:defRPr>
            </a:lvl1pPr>
          </a:lstStyle>
          <a:p>
            <a:pPr>
              <a:defRPr/>
            </a:pPr>
            <a:endParaRPr lang="en-US" dirty="0"/>
          </a:p>
        </p:txBody>
      </p:sp>
      <p:sp>
        <p:nvSpPr>
          <p:cNvPr id="104457" name="Rectangle 9"/>
          <p:cNvSpPr>
            <a:spLocks noGrp="1" noChangeArrowheads="1"/>
          </p:cNvSpPr>
          <p:nvPr>
            <p:ph type="ftr" sz="quarter" idx="3"/>
          </p:nvPr>
        </p:nvSpPr>
        <p:spPr bwMode="auto">
          <a:xfrm>
            <a:off x="2828926" y="5508625"/>
            <a:ext cx="2622550" cy="407988"/>
          </a:xfrm>
          <a:prstGeom prst="rect">
            <a:avLst/>
          </a:prstGeom>
          <a:noFill/>
          <a:ln w="9525">
            <a:noFill/>
            <a:miter lim="800000"/>
            <a:headEnd/>
            <a:tailEnd/>
          </a:ln>
          <a:effectLst/>
        </p:spPr>
        <p:txBody>
          <a:bodyPr vert="horz" wrap="square" lIns="82868" tIns="41434" rIns="82868" bIns="41434" numCol="1" anchor="ctr" anchorCtr="0" compatLnSpc="1">
            <a:prstTxWarp prst="textNoShape">
              <a:avLst/>
            </a:prstTxWarp>
          </a:bodyPr>
          <a:lstStyle>
            <a:lvl1pPr algn="ctr" eaLnBrk="1" hangingPunct="1">
              <a:defRPr sz="1300">
                <a:latin typeface="Times New Roman" pitchFamily="18" charset="0"/>
              </a:defRPr>
            </a:lvl1pPr>
          </a:lstStyle>
          <a:p>
            <a:pPr>
              <a:defRPr/>
            </a:pPr>
            <a:endParaRPr lang="en-US" dirty="0"/>
          </a:p>
        </p:txBody>
      </p:sp>
      <p:sp>
        <p:nvSpPr>
          <p:cNvPr id="104458" name="Rectangle 10"/>
          <p:cNvSpPr>
            <a:spLocks noGrp="1" noChangeArrowheads="1"/>
          </p:cNvSpPr>
          <p:nvPr>
            <p:ph type="sldNum" sz="quarter" idx="4"/>
          </p:nvPr>
        </p:nvSpPr>
        <p:spPr bwMode="auto">
          <a:xfrm>
            <a:off x="5934076" y="5508625"/>
            <a:ext cx="1725613" cy="407988"/>
          </a:xfrm>
          <a:prstGeom prst="rect">
            <a:avLst/>
          </a:prstGeom>
          <a:noFill/>
          <a:ln w="9525">
            <a:noFill/>
            <a:miter lim="800000"/>
            <a:headEnd/>
            <a:tailEnd/>
          </a:ln>
          <a:effectLst/>
        </p:spPr>
        <p:txBody>
          <a:bodyPr vert="horz" wrap="none" lIns="82868" tIns="41434" rIns="82868" bIns="41434" numCol="1" anchor="ctr" anchorCtr="0" compatLnSpc="1">
            <a:prstTxWarp prst="textNoShape">
              <a:avLst/>
            </a:prstTxWarp>
          </a:bodyPr>
          <a:lstStyle>
            <a:lvl1pPr algn="r" eaLnBrk="1" hangingPunct="1">
              <a:defRPr sz="1300">
                <a:latin typeface="Times New Roman" pitchFamily="18" charset="0"/>
              </a:defRPr>
            </a:lvl1pPr>
          </a:lstStyle>
          <a:p>
            <a:pPr>
              <a:defRPr/>
            </a:pPr>
            <a:fld id="{800B3F18-383D-485D-BDCE-92EC0C5ED2DA}"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09"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xStyles>
    <p:titleStyle>
      <a:lvl1pPr algn="l" defTabSz="822325"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l" defTabSz="822325" rtl="0" eaLnBrk="0" fontAlgn="base" hangingPunct="0">
        <a:spcBef>
          <a:spcPct val="0"/>
        </a:spcBef>
        <a:spcAft>
          <a:spcPct val="0"/>
        </a:spcAft>
        <a:defRPr sz="4000">
          <a:solidFill>
            <a:schemeClr val="tx2"/>
          </a:solidFill>
          <a:effectLst>
            <a:outerShdw blurRad="38100" dist="38100" dir="2700000" algn="tl">
              <a:srgbClr val="000000"/>
            </a:outerShdw>
          </a:effectLst>
          <a:latin typeface="Times New Roman" pitchFamily="18" charset="0"/>
        </a:defRPr>
      </a:lvl2pPr>
      <a:lvl3pPr algn="l" defTabSz="822325" rtl="0" eaLnBrk="0" fontAlgn="base" hangingPunct="0">
        <a:spcBef>
          <a:spcPct val="0"/>
        </a:spcBef>
        <a:spcAft>
          <a:spcPct val="0"/>
        </a:spcAft>
        <a:defRPr sz="4000">
          <a:solidFill>
            <a:schemeClr val="tx2"/>
          </a:solidFill>
          <a:effectLst>
            <a:outerShdw blurRad="38100" dist="38100" dir="2700000" algn="tl">
              <a:srgbClr val="000000"/>
            </a:outerShdw>
          </a:effectLst>
          <a:latin typeface="Times New Roman" pitchFamily="18" charset="0"/>
        </a:defRPr>
      </a:lvl3pPr>
      <a:lvl4pPr algn="l" defTabSz="822325" rtl="0" eaLnBrk="0" fontAlgn="base" hangingPunct="0">
        <a:spcBef>
          <a:spcPct val="0"/>
        </a:spcBef>
        <a:spcAft>
          <a:spcPct val="0"/>
        </a:spcAft>
        <a:defRPr sz="4000">
          <a:solidFill>
            <a:schemeClr val="tx2"/>
          </a:solidFill>
          <a:effectLst>
            <a:outerShdw blurRad="38100" dist="38100" dir="2700000" algn="tl">
              <a:srgbClr val="000000"/>
            </a:outerShdw>
          </a:effectLst>
          <a:latin typeface="Times New Roman" pitchFamily="18" charset="0"/>
        </a:defRPr>
      </a:lvl4pPr>
      <a:lvl5pPr algn="l" defTabSz="822325" rtl="0" eaLnBrk="0" fontAlgn="base" hangingPunct="0">
        <a:spcBef>
          <a:spcPct val="0"/>
        </a:spcBef>
        <a:spcAft>
          <a:spcPct val="0"/>
        </a:spcAft>
        <a:defRPr sz="4000">
          <a:solidFill>
            <a:schemeClr val="tx2"/>
          </a:solidFill>
          <a:effectLst>
            <a:outerShdw blurRad="38100" dist="38100" dir="2700000" algn="tl">
              <a:srgbClr val="000000"/>
            </a:outerShdw>
          </a:effectLst>
          <a:latin typeface="Times New Roman" pitchFamily="18" charset="0"/>
        </a:defRPr>
      </a:lvl5pPr>
      <a:lvl6pPr marL="457200" algn="l" defTabSz="822325" rtl="0" fontAlgn="base">
        <a:spcBef>
          <a:spcPct val="0"/>
        </a:spcBef>
        <a:spcAft>
          <a:spcPct val="0"/>
        </a:spcAft>
        <a:defRPr sz="4000">
          <a:solidFill>
            <a:schemeClr val="tx2"/>
          </a:solidFill>
          <a:effectLst>
            <a:outerShdw blurRad="38100" dist="38100" dir="2700000" algn="tl">
              <a:srgbClr val="000000"/>
            </a:outerShdw>
          </a:effectLst>
          <a:latin typeface="Times New Roman" pitchFamily="18" charset="0"/>
        </a:defRPr>
      </a:lvl6pPr>
      <a:lvl7pPr marL="914400" algn="l" defTabSz="822325" rtl="0" fontAlgn="base">
        <a:spcBef>
          <a:spcPct val="0"/>
        </a:spcBef>
        <a:spcAft>
          <a:spcPct val="0"/>
        </a:spcAft>
        <a:defRPr sz="4000">
          <a:solidFill>
            <a:schemeClr val="tx2"/>
          </a:solidFill>
          <a:effectLst>
            <a:outerShdw blurRad="38100" dist="38100" dir="2700000" algn="tl">
              <a:srgbClr val="000000"/>
            </a:outerShdw>
          </a:effectLst>
          <a:latin typeface="Times New Roman" pitchFamily="18" charset="0"/>
        </a:defRPr>
      </a:lvl7pPr>
      <a:lvl8pPr marL="1371600" algn="l" defTabSz="822325" rtl="0" fontAlgn="base">
        <a:spcBef>
          <a:spcPct val="0"/>
        </a:spcBef>
        <a:spcAft>
          <a:spcPct val="0"/>
        </a:spcAft>
        <a:defRPr sz="4000">
          <a:solidFill>
            <a:schemeClr val="tx2"/>
          </a:solidFill>
          <a:effectLst>
            <a:outerShdw blurRad="38100" dist="38100" dir="2700000" algn="tl">
              <a:srgbClr val="000000"/>
            </a:outerShdw>
          </a:effectLst>
          <a:latin typeface="Times New Roman" pitchFamily="18" charset="0"/>
        </a:defRPr>
      </a:lvl8pPr>
      <a:lvl9pPr marL="1828800" algn="l" defTabSz="822325" rtl="0" fontAlgn="base">
        <a:spcBef>
          <a:spcPct val="0"/>
        </a:spcBef>
        <a:spcAft>
          <a:spcPct val="0"/>
        </a:spcAft>
        <a:defRPr sz="4000">
          <a:solidFill>
            <a:schemeClr val="tx2"/>
          </a:solidFill>
          <a:effectLst>
            <a:outerShdw blurRad="38100" dist="38100" dir="2700000" algn="tl">
              <a:srgbClr val="000000"/>
            </a:outerShdw>
          </a:effectLst>
          <a:latin typeface="Times New Roman" pitchFamily="18" charset="0"/>
        </a:defRPr>
      </a:lvl9pPr>
    </p:titleStyle>
    <p:bodyStyle>
      <a:lvl1pPr marL="307975" indent="-307975" algn="l" defTabSz="822325" rtl="0" eaLnBrk="0" fontAlgn="base" hangingPunct="0">
        <a:spcBef>
          <a:spcPct val="20000"/>
        </a:spcBef>
        <a:spcAft>
          <a:spcPct val="0"/>
        </a:spcAft>
        <a:buClr>
          <a:schemeClr val="accent2"/>
        </a:buClr>
        <a:buSzPct val="80000"/>
        <a:buFont typeface="Wingdings" pitchFamily="2" charset="2"/>
        <a:buChar char="l"/>
        <a:defRPr sz="2900" b="1">
          <a:solidFill>
            <a:schemeClr val="tx1"/>
          </a:solidFill>
          <a:latin typeface="+mn-lt"/>
          <a:ea typeface="+mn-ea"/>
          <a:cs typeface="+mn-cs"/>
        </a:defRPr>
      </a:lvl1pPr>
      <a:lvl2pPr marL="668338" indent="-257175" algn="l" defTabSz="822325" rtl="0" eaLnBrk="0" fontAlgn="base" hangingPunct="0">
        <a:spcBef>
          <a:spcPct val="20000"/>
        </a:spcBef>
        <a:spcAft>
          <a:spcPct val="0"/>
        </a:spcAft>
        <a:buChar char="–"/>
        <a:defRPr sz="2500" b="1">
          <a:solidFill>
            <a:schemeClr val="tx1"/>
          </a:solidFill>
          <a:latin typeface="+mn-lt"/>
        </a:defRPr>
      </a:lvl2pPr>
      <a:lvl3pPr marL="1028700" indent="-206375" algn="l" defTabSz="822325" rtl="0" eaLnBrk="0" fontAlgn="base" hangingPunct="0">
        <a:spcBef>
          <a:spcPct val="20000"/>
        </a:spcBef>
        <a:spcAft>
          <a:spcPct val="0"/>
        </a:spcAft>
        <a:buClr>
          <a:schemeClr val="accent2"/>
        </a:buClr>
        <a:buChar char="•"/>
        <a:defRPr sz="2200" b="1">
          <a:solidFill>
            <a:schemeClr val="tx1"/>
          </a:solidFill>
          <a:latin typeface="+mn-lt"/>
        </a:defRPr>
      </a:lvl3pPr>
      <a:lvl4pPr marL="1439863" indent="-204788" algn="l" defTabSz="822325" rtl="0" eaLnBrk="0" fontAlgn="base" hangingPunct="0">
        <a:spcBef>
          <a:spcPct val="20000"/>
        </a:spcBef>
        <a:spcAft>
          <a:spcPct val="0"/>
        </a:spcAft>
        <a:buChar char="–"/>
        <a:defRPr b="1">
          <a:solidFill>
            <a:schemeClr val="tx1"/>
          </a:solidFill>
          <a:latin typeface="+mn-lt"/>
        </a:defRPr>
      </a:lvl4pPr>
      <a:lvl5pPr marL="1851025" indent="-204788" algn="l" defTabSz="822325" rtl="0" eaLnBrk="0" fontAlgn="base" hangingPunct="0">
        <a:spcBef>
          <a:spcPct val="20000"/>
        </a:spcBef>
        <a:spcAft>
          <a:spcPct val="0"/>
        </a:spcAft>
        <a:buClr>
          <a:schemeClr val="accent2"/>
        </a:buClr>
        <a:buChar char="•"/>
        <a:defRPr b="1">
          <a:solidFill>
            <a:schemeClr val="tx1"/>
          </a:solidFill>
          <a:latin typeface="+mn-lt"/>
        </a:defRPr>
      </a:lvl5pPr>
      <a:lvl6pPr marL="2308225" indent="-204788" algn="l" defTabSz="822325" rtl="0" fontAlgn="base">
        <a:spcBef>
          <a:spcPct val="20000"/>
        </a:spcBef>
        <a:spcAft>
          <a:spcPct val="0"/>
        </a:spcAft>
        <a:buClr>
          <a:schemeClr val="accent2"/>
        </a:buClr>
        <a:buChar char="•"/>
        <a:defRPr b="1">
          <a:solidFill>
            <a:schemeClr val="tx1"/>
          </a:solidFill>
          <a:latin typeface="+mn-lt"/>
        </a:defRPr>
      </a:lvl6pPr>
      <a:lvl7pPr marL="2765425" indent="-204788" algn="l" defTabSz="822325" rtl="0" fontAlgn="base">
        <a:spcBef>
          <a:spcPct val="20000"/>
        </a:spcBef>
        <a:spcAft>
          <a:spcPct val="0"/>
        </a:spcAft>
        <a:buClr>
          <a:schemeClr val="accent2"/>
        </a:buClr>
        <a:buChar char="•"/>
        <a:defRPr b="1">
          <a:solidFill>
            <a:schemeClr val="tx1"/>
          </a:solidFill>
          <a:latin typeface="+mn-lt"/>
        </a:defRPr>
      </a:lvl7pPr>
      <a:lvl8pPr marL="3222625" indent="-204788" algn="l" defTabSz="822325" rtl="0" fontAlgn="base">
        <a:spcBef>
          <a:spcPct val="20000"/>
        </a:spcBef>
        <a:spcAft>
          <a:spcPct val="0"/>
        </a:spcAft>
        <a:buClr>
          <a:schemeClr val="accent2"/>
        </a:buClr>
        <a:buChar char="•"/>
        <a:defRPr b="1">
          <a:solidFill>
            <a:schemeClr val="tx1"/>
          </a:solidFill>
          <a:latin typeface="+mn-lt"/>
        </a:defRPr>
      </a:lvl8pPr>
      <a:lvl9pPr marL="3679825" indent="-204788" algn="l" defTabSz="822325" rtl="0" fontAlgn="base">
        <a:spcBef>
          <a:spcPct val="20000"/>
        </a:spcBef>
        <a:spcAft>
          <a:spcPct val="0"/>
        </a:spcAft>
        <a:buClr>
          <a:schemeClr val="accent2"/>
        </a:buClr>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27420"/>
            <a:ext cx="8280400" cy="7534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29" name="Rectangle 28"/>
          <p:cNvSpPr/>
          <p:nvPr/>
        </p:nvSpPr>
        <p:spPr>
          <a:xfrm>
            <a:off x="0" y="0"/>
            <a:ext cx="8280400" cy="277295"/>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30" name="Rectangle 29"/>
          <p:cNvSpPr/>
          <p:nvPr/>
        </p:nvSpPr>
        <p:spPr>
          <a:xfrm>
            <a:off x="0" y="275165"/>
            <a:ext cx="8280401" cy="8162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31" name="Rectangle 30"/>
          <p:cNvSpPr/>
          <p:nvPr/>
        </p:nvSpPr>
        <p:spPr>
          <a:xfrm flipV="1">
            <a:off x="4899221" y="321553"/>
            <a:ext cx="3381181" cy="8130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32" name="Rectangle 31"/>
          <p:cNvSpPr/>
          <p:nvPr/>
        </p:nvSpPr>
        <p:spPr>
          <a:xfrm flipV="1">
            <a:off x="4899237" y="392841"/>
            <a:ext cx="3381164" cy="16069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useBgFill="1">
        <p:nvSpPr>
          <p:cNvPr id="33" name="Rounded Rectangle 32"/>
          <p:cNvSpPr/>
          <p:nvPr/>
        </p:nvSpPr>
        <p:spPr bwMode="white">
          <a:xfrm>
            <a:off x="4896646" y="444068"/>
            <a:ext cx="2773934" cy="2448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useBgFill="1">
        <p:nvSpPr>
          <p:cNvPr id="34" name="Rounded Rectangle 33"/>
          <p:cNvSpPr/>
          <p:nvPr/>
        </p:nvSpPr>
        <p:spPr bwMode="white">
          <a:xfrm>
            <a:off x="6677246" y="525686"/>
            <a:ext cx="1449070" cy="32647"/>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35" name="Rectangle 34"/>
          <p:cNvSpPr/>
          <p:nvPr/>
        </p:nvSpPr>
        <p:spPr bwMode="invGray">
          <a:xfrm>
            <a:off x="8226941" y="-1786"/>
            <a:ext cx="52184" cy="555007"/>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36" name="Rectangle 35"/>
          <p:cNvSpPr/>
          <p:nvPr/>
        </p:nvSpPr>
        <p:spPr bwMode="invGray">
          <a:xfrm>
            <a:off x="8190280" y="-1786"/>
            <a:ext cx="24841" cy="555007"/>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37" name="Rectangle 36"/>
          <p:cNvSpPr/>
          <p:nvPr/>
        </p:nvSpPr>
        <p:spPr bwMode="invGray">
          <a:xfrm>
            <a:off x="8173027" y="-1786"/>
            <a:ext cx="8280" cy="555007"/>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38" name="Rectangle 37"/>
          <p:cNvSpPr/>
          <p:nvPr/>
        </p:nvSpPr>
        <p:spPr bwMode="invGray">
          <a:xfrm>
            <a:off x="8127744" y="-1786"/>
            <a:ext cx="24841" cy="555007"/>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39" name="Rectangle 38"/>
          <p:cNvSpPr/>
          <p:nvPr/>
        </p:nvSpPr>
        <p:spPr bwMode="invGray">
          <a:xfrm>
            <a:off x="8073641" y="339"/>
            <a:ext cx="49682" cy="522359"/>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40" name="Rectangle 39"/>
          <p:cNvSpPr/>
          <p:nvPr/>
        </p:nvSpPr>
        <p:spPr bwMode="invGray">
          <a:xfrm>
            <a:off x="8035425" y="339"/>
            <a:ext cx="8280" cy="522359"/>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2296" tIns="41148" rIns="82296" bIns="41148" anchor="ctr"/>
          <a:lstStyle/>
          <a:p>
            <a:pPr algn="ctr" defTabSz="822960" eaLnBrk="1" fontAlgn="auto" hangingPunct="1">
              <a:spcBef>
                <a:spcPts val="0"/>
              </a:spcBef>
              <a:spcAft>
                <a:spcPts val="0"/>
              </a:spcAft>
            </a:pPr>
            <a:endParaRPr lang="en-US" sz="1600" dirty="0">
              <a:solidFill>
                <a:prstClr val="white"/>
              </a:solidFill>
            </a:endParaRPr>
          </a:p>
        </p:txBody>
      </p:sp>
      <p:sp>
        <p:nvSpPr>
          <p:cNvPr id="22" name="Title Placeholder 21"/>
          <p:cNvSpPr>
            <a:spLocks noGrp="1"/>
          </p:cNvSpPr>
          <p:nvPr>
            <p:ph type="title"/>
          </p:nvPr>
        </p:nvSpPr>
        <p:spPr>
          <a:xfrm>
            <a:off x="414020" y="1020233"/>
            <a:ext cx="7452360" cy="952218"/>
          </a:xfrm>
          <a:prstGeom prst="rect">
            <a:avLst/>
          </a:prstGeom>
        </p:spPr>
        <p:txBody>
          <a:bodyPr vert="horz" lIns="82296" tIns="41148" rIns="82296" bIns="41148" anchor="ctr">
            <a:normAutofit/>
          </a:bodyPr>
          <a:lstStyle/>
          <a:p>
            <a:r>
              <a:rPr kumimoji="0" lang="en-US"/>
              <a:t>Click to edit Master title style</a:t>
            </a:r>
          </a:p>
        </p:txBody>
      </p:sp>
      <p:sp>
        <p:nvSpPr>
          <p:cNvPr id="13" name="Text Placeholder 12"/>
          <p:cNvSpPr>
            <a:spLocks noGrp="1"/>
          </p:cNvSpPr>
          <p:nvPr>
            <p:ph type="body" idx="1"/>
          </p:nvPr>
        </p:nvSpPr>
        <p:spPr>
          <a:xfrm>
            <a:off x="414020" y="2007819"/>
            <a:ext cx="7452360" cy="3860563"/>
          </a:xfrm>
          <a:prstGeom prst="rect">
            <a:avLst/>
          </a:prstGeom>
        </p:spPr>
        <p:txBody>
          <a:bodyPr vert="horz" lIns="82296" tIns="41148" rIns="82296" bIns="4114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5964474" y="546845"/>
            <a:ext cx="866856" cy="408093"/>
          </a:xfrm>
          <a:prstGeom prst="rect">
            <a:avLst/>
          </a:prstGeom>
        </p:spPr>
        <p:txBody>
          <a:bodyPr vert="horz" lIns="82296" tIns="41148" rIns="82296" bIns="41148"/>
          <a:lstStyle>
            <a:lvl1pPr algn="l" eaLnBrk="1" latinLnBrk="0" hangingPunct="1">
              <a:defRPr kumimoji="0" sz="700">
                <a:solidFill>
                  <a:schemeClr val="accent2"/>
                </a:solidFill>
              </a:defRPr>
            </a:lvl1pPr>
          </a:lstStyle>
          <a:p>
            <a:pPr defTabSz="822960" fontAlgn="auto">
              <a:spcBef>
                <a:spcPts val="0"/>
              </a:spcBef>
              <a:spcAft>
                <a:spcPts val="0"/>
              </a:spcAft>
            </a:pPr>
            <a:fld id="{CBB1E394-9747-4EE9-BAD2-59625DDF502F}" type="datetimeFigureOut">
              <a:rPr lang="en-US" smtClean="0">
                <a:solidFill>
                  <a:srgbClr val="438086"/>
                </a:solidFill>
                <a:latin typeface="Arial"/>
              </a:rPr>
              <a:pPr defTabSz="822960" fontAlgn="auto">
                <a:spcBef>
                  <a:spcPts val="0"/>
                </a:spcBef>
                <a:spcAft>
                  <a:spcPts val="0"/>
                </a:spcAft>
              </a:pPr>
              <a:t>8/21/2020</a:t>
            </a:fld>
            <a:endParaRPr lang="en-US" dirty="0">
              <a:solidFill>
                <a:srgbClr val="438086"/>
              </a:solidFill>
              <a:latin typeface="Arial"/>
            </a:endParaRPr>
          </a:p>
        </p:txBody>
      </p:sp>
      <p:sp>
        <p:nvSpPr>
          <p:cNvPr id="3" name="Footer Placeholder 2"/>
          <p:cNvSpPr>
            <a:spLocks noGrp="1"/>
          </p:cNvSpPr>
          <p:nvPr>
            <p:ph type="ftr" sz="quarter" idx="3"/>
          </p:nvPr>
        </p:nvSpPr>
        <p:spPr>
          <a:xfrm>
            <a:off x="4761230" y="546845"/>
            <a:ext cx="1200658" cy="408093"/>
          </a:xfrm>
          <a:prstGeom prst="rect">
            <a:avLst/>
          </a:prstGeom>
        </p:spPr>
        <p:txBody>
          <a:bodyPr vert="horz" lIns="82296" tIns="41148" rIns="82296" bIns="41148"/>
          <a:lstStyle>
            <a:lvl1pPr algn="r" eaLnBrk="1" latinLnBrk="0" hangingPunct="1">
              <a:defRPr kumimoji="0" sz="700">
                <a:solidFill>
                  <a:schemeClr val="accent2"/>
                </a:solidFill>
              </a:defRPr>
            </a:lvl1pPr>
          </a:lstStyle>
          <a:p>
            <a:pPr defTabSz="822960" fontAlgn="auto">
              <a:spcBef>
                <a:spcPts val="0"/>
              </a:spcBef>
              <a:spcAft>
                <a:spcPts val="0"/>
              </a:spcAft>
            </a:pPr>
            <a:endParaRPr lang="en-US" dirty="0">
              <a:solidFill>
                <a:srgbClr val="438086"/>
              </a:solidFill>
              <a:latin typeface="Arial"/>
            </a:endParaRPr>
          </a:p>
        </p:txBody>
      </p:sp>
      <p:sp>
        <p:nvSpPr>
          <p:cNvPr id="23" name="Slide Number Placeholder 22"/>
          <p:cNvSpPr>
            <a:spLocks noGrp="1"/>
          </p:cNvSpPr>
          <p:nvPr>
            <p:ph type="sldNum" sz="quarter" idx="4"/>
          </p:nvPr>
        </p:nvSpPr>
        <p:spPr>
          <a:xfrm>
            <a:off x="7402678" y="2028"/>
            <a:ext cx="690033" cy="326475"/>
          </a:xfrm>
          <a:prstGeom prst="rect">
            <a:avLst/>
          </a:prstGeom>
        </p:spPr>
        <p:txBody>
          <a:bodyPr vert="horz" lIns="82296" tIns="41148" rIns="82296" bIns="41148" anchor="b"/>
          <a:lstStyle>
            <a:lvl1pPr algn="r" eaLnBrk="1" latinLnBrk="0" hangingPunct="1">
              <a:defRPr kumimoji="0" sz="1600">
                <a:solidFill>
                  <a:srgbClr val="FFFFFF"/>
                </a:solidFill>
              </a:defRPr>
            </a:lvl1pPr>
          </a:lstStyle>
          <a:p>
            <a:pPr defTabSz="822960" fontAlgn="auto">
              <a:spcBef>
                <a:spcPts val="0"/>
              </a:spcBef>
              <a:spcAft>
                <a:spcPts val="0"/>
              </a:spcAft>
            </a:pPr>
            <a:fld id="{8520D3E3-D54F-45D9-930B-6A23EF3C5A27}" type="slidenum">
              <a:rPr lang="en-US" smtClean="0">
                <a:latin typeface="Arial"/>
              </a:rPr>
              <a:pPr defTabSz="822960" fontAlgn="auto">
                <a:spcBef>
                  <a:spcPts val="0"/>
                </a:spcBef>
                <a:spcAft>
                  <a:spcPts val="0"/>
                </a:spcAft>
              </a:pPr>
              <a:t>‹#›</a:t>
            </a:fld>
            <a:endParaRPr lang="en-US" dirty="0">
              <a:latin typeface="Arial"/>
            </a:endParaRPr>
          </a:p>
        </p:txBody>
      </p:sp>
    </p:spTree>
    <p:extLst>
      <p:ext uri="{BB962C8B-B14F-4D97-AF65-F5344CB8AC3E}">
        <p14:creationId xmlns:p14="http://schemas.microsoft.com/office/powerpoint/2010/main" val="320677344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29184" indent="-230429" algn="l" rtl="0" eaLnBrk="1" latinLnBrk="0" hangingPunct="1">
        <a:spcBef>
          <a:spcPts val="270"/>
        </a:spcBef>
        <a:buClr>
          <a:schemeClr val="accent3"/>
        </a:buClr>
        <a:buFont typeface="Georgia"/>
        <a:buChar char="•"/>
        <a:defRPr kumimoji="0" sz="2500" kern="1200">
          <a:solidFill>
            <a:schemeClr val="tx1"/>
          </a:solidFill>
          <a:latin typeface="+mn-lt"/>
          <a:ea typeface="+mn-ea"/>
          <a:cs typeface="+mn-cs"/>
        </a:defRPr>
      </a:lvl1pPr>
      <a:lvl2pPr marL="592531" indent="-222199" algn="l" rtl="0" eaLnBrk="1" latinLnBrk="0" hangingPunct="1">
        <a:spcBef>
          <a:spcPts val="270"/>
        </a:spcBef>
        <a:buClr>
          <a:schemeClr val="accent2"/>
        </a:buClr>
        <a:buFont typeface="Georgia"/>
        <a:buChar char="▫"/>
        <a:defRPr kumimoji="0" sz="2300" kern="1200">
          <a:solidFill>
            <a:schemeClr val="accent2"/>
          </a:solidFill>
          <a:latin typeface="+mn-lt"/>
          <a:ea typeface="+mn-ea"/>
          <a:cs typeface="+mn-cs"/>
        </a:defRPr>
      </a:lvl2pPr>
      <a:lvl3pPr marL="831190" indent="-197510" algn="l" rtl="0" eaLnBrk="1" latinLnBrk="0" hangingPunct="1">
        <a:spcBef>
          <a:spcPts val="270"/>
        </a:spcBef>
        <a:buClr>
          <a:schemeClr val="accent1"/>
        </a:buClr>
        <a:buFont typeface="Wingdings 2"/>
        <a:buChar char=""/>
        <a:defRPr kumimoji="0" sz="2200" kern="1200">
          <a:solidFill>
            <a:schemeClr val="accent1"/>
          </a:solidFill>
          <a:latin typeface="+mn-lt"/>
          <a:ea typeface="+mn-ea"/>
          <a:cs typeface="+mn-cs"/>
        </a:defRPr>
      </a:lvl3pPr>
      <a:lvl4pPr marL="1061618" indent="-181051" algn="l" rtl="0" eaLnBrk="1" latinLnBrk="0" hangingPunct="1">
        <a:spcBef>
          <a:spcPts val="270"/>
        </a:spcBef>
        <a:buClr>
          <a:schemeClr val="accent1"/>
        </a:buClr>
        <a:buFont typeface="Wingdings 2"/>
        <a:buChar char=""/>
        <a:defRPr kumimoji="0" sz="2000" kern="1200">
          <a:solidFill>
            <a:schemeClr val="accent1"/>
          </a:solidFill>
          <a:latin typeface="+mn-lt"/>
          <a:ea typeface="+mn-ea"/>
          <a:cs typeface="+mn-cs"/>
        </a:defRPr>
      </a:lvl4pPr>
      <a:lvl5pPr marL="1250899" indent="-164592" algn="l" rtl="0" eaLnBrk="1" latinLnBrk="0" hangingPunct="1">
        <a:spcBef>
          <a:spcPts val="270"/>
        </a:spcBef>
        <a:buClr>
          <a:schemeClr val="accent3"/>
        </a:buClr>
        <a:buFont typeface="Georgia"/>
        <a:buChar char="▫"/>
        <a:defRPr kumimoji="0" sz="1800" kern="1200">
          <a:solidFill>
            <a:schemeClr val="accent3"/>
          </a:solidFill>
          <a:latin typeface="+mn-lt"/>
          <a:ea typeface="+mn-ea"/>
          <a:cs typeface="+mn-cs"/>
        </a:defRPr>
      </a:lvl5pPr>
      <a:lvl6pPr marL="1448410" indent="-164592" algn="l" rtl="0" eaLnBrk="1" latinLnBrk="0" hangingPunct="1">
        <a:spcBef>
          <a:spcPts val="270"/>
        </a:spcBef>
        <a:buClr>
          <a:schemeClr val="accent3"/>
        </a:buClr>
        <a:buFont typeface="Georgia"/>
        <a:buChar char="▫"/>
        <a:defRPr kumimoji="0" sz="1600" kern="1200">
          <a:solidFill>
            <a:schemeClr val="accent3"/>
          </a:solidFill>
          <a:latin typeface="+mn-lt"/>
          <a:ea typeface="+mn-ea"/>
          <a:cs typeface="+mn-cs"/>
        </a:defRPr>
      </a:lvl6pPr>
      <a:lvl7pPr marL="1645920" indent="-164592" algn="l" rtl="0" eaLnBrk="1" latinLnBrk="0" hangingPunct="1">
        <a:spcBef>
          <a:spcPts val="270"/>
        </a:spcBef>
        <a:buClr>
          <a:schemeClr val="accent3"/>
        </a:buClr>
        <a:buFont typeface="Georgia"/>
        <a:buChar char="▫"/>
        <a:defRPr kumimoji="0" sz="1400" kern="1200">
          <a:solidFill>
            <a:schemeClr val="accent3"/>
          </a:solidFill>
          <a:latin typeface="+mn-lt"/>
          <a:ea typeface="+mn-ea"/>
          <a:cs typeface="+mn-cs"/>
        </a:defRPr>
      </a:lvl7pPr>
      <a:lvl8pPr marL="1826971" indent="-164592" algn="l" rtl="0" eaLnBrk="1" latinLnBrk="0" hangingPunct="1">
        <a:spcBef>
          <a:spcPts val="270"/>
        </a:spcBef>
        <a:buClr>
          <a:schemeClr val="accent3"/>
        </a:buClr>
        <a:buFont typeface="Georgia"/>
        <a:buChar char="◦"/>
        <a:defRPr kumimoji="0" sz="1400" kern="1200">
          <a:solidFill>
            <a:schemeClr val="accent3"/>
          </a:solidFill>
          <a:latin typeface="+mn-lt"/>
          <a:ea typeface="+mn-ea"/>
          <a:cs typeface="+mn-cs"/>
        </a:defRPr>
      </a:lvl8pPr>
      <a:lvl9pPr marL="2016252" indent="-164592" algn="l" rtl="0" eaLnBrk="1" latinLnBrk="0" hangingPunct="1">
        <a:spcBef>
          <a:spcPts val="270"/>
        </a:spcBef>
        <a:buClr>
          <a:schemeClr val="accent3"/>
        </a:buClr>
        <a:buFont typeface="Georgia"/>
        <a:buChar char="◦"/>
        <a:defRPr kumimoji="0" sz="13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1480" algn="l" rtl="0" eaLnBrk="1" latinLnBrk="0" hangingPunct="1">
        <a:defRPr kumimoji="0" kern="1200">
          <a:solidFill>
            <a:schemeClr val="tx1"/>
          </a:solidFill>
          <a:latin typeface="+mn-lt"/>
          <a:ea typeface="+mn-ea"/>
          <a:cs typeface="+mn-cs"/>
        </a:defRPr>
      </a:lvl2pPr>
      <a:lvl3pPr marL="822960" algn="l" rtl="0" eaLnBrk="1" latinLnBrk="0" hangingPunct="1">
        <a:defRPr kumimoji="0" kern="1200">
          <a:solidFill>
            <a:schemeClr val="tx1"/>
          </a:solidFill>
          <a:latin typeface="+mn-lt"/>
          <a:ea typeface="+mn-ea"/>
          <a:cs typeface="+mn-cs"/>
        </a:defRPr>
      </a:lvl3pPr>
      <a:lvl4pPr marL="1234440" algn="l" rtl="0" eaLnBrk="1" latinLnBrk="0" hangingPunct="1">
        <a:defRPr kumimoji="0" kern="1200">
          <a:solidFill>
            <a:schemeClr val="tx1"/>
          </a:solidFill>
          <a:latin typeface="+mn-lt"/>
          <a:ea typeface="+mn-ea"/>
          <a:cs typeface="+mn-cs"/>
        </a:defRPr>
      </a:lvl4pPr>
      <a:lvl5pPr marL="1645920" algn="l" rtl="0" eaLnBrk="1" latinLnBrk="0" hangingPunct="1">
        <a:defRPr kumimoji="0" kern="1200">
          <a:solidFill>
            <a:schemeClr val="tx1"/>
          </a:solidFill>
          <a:latin typeface="+mn-lt"/>
          <a:ea typeface="+mn-ea"/>
          <a:cs typeface="+mn-cs"/>
        </a:defRPr>
      </a:lvl5pPr>
      <a:lvl6pPr marL="2057400" algn="l" rtl="0" eaLnBrk="1" latinLnBrk="0" hangingPunct="1">
        <a:defRPr kumimoji="0" kern="1200">
          <a:solidFill>
            <a:schemeClr val="tx1"/>
          </a:solidFill>
          <a:latin typeface="+mn-lt"/>
          <a:ea typeface="+mn-ea"/>
          <a:cs typeface="+mn-cs"/>
        </a:defRPr>
      </a:lvl6pPr>
      <a:lvl7pPr marL="2468880" algn="l" rtl="0" eaLnBrk="1" latinLnBrk="0" hangingPunct="1">
        <a:defRPr kumimoji="0" kern="1200">
          <a:solidFill>
            <a:schemeClr val="tx1"/>
          </a:solidFill>
          <a:latin typeface="+mn-lt"/>
          <a:ea typeface="+mn-ea"/>
          <a:cs typeface="+mn-cs"/>
        </a:defRPr>
      </a:lvl7pPr>
      <a:lvl8pPr marL="2880360" algn="l" rtl="0" eaLnBrk="1" latinLnBrk="0" hangingPunct="1">
        <a:defRPr kumimoji="0" kern="1200">
          <a:solidFill>
            <a:schemeClr val="tx1"/>
          </a:solidFill>
          <a:latin typeface="+mn-lt"/>
          <a:ea typeface="+mn-ea"/>
          <a:cs typeface="+mn-cs"/>
        </a:defRPr>
      </a:lvl8pPr>
      <a:lvl9pPr marL="329184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youtu.be/UkCaVuL-L1U" TargetMode="Externa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177800" y="1"/>
            <a:ext cx="8102600" cy="2322513"/>
          </a:xfrm>
        </p:spPr>
        <p:txBody>
          <a:bodyPr/>
          <a:lstStyle/>
          <a:p>
            <a:pPr algn="ctr" eaLnBrk="1" hangingPunct="1">
              <a:defRPr/>
            </a:pPr>
            <a:r>
              <a:rPr lang="en-US" sz="4800" dirty="0"/>
              <a:t>Intelligent </a:t>
            </a:r>
            <a:br>
              <a:rPr lang="en-US" sz="4800" dirty="0"/>
            </a:br>
            <a:r>
              <a:rPr lang="en-US" sz="4800" dirty="0"/>
              <a:t>Transportation</a:t>
            </a:r>
            <a:br>
              <a:rPr lang="en-US" sz="4800" dirty="0"/>
            </a:br>
            <a:r>
              <a:rPr lang="en-US" sz="4800" dirty="0"/>
              <a:t>Systems</a:t>
            </a:r>
          </a:p>
        </p:txBody>
      </p:sp>
      <p:sp>
        <p:nvSpPr>
          <p:cNvPr id="77827" name="Rectangle 3"/>
          <p:cNvSpPr>
            <a:spLocks noGrp="1" noChangeArrowheads="1"/>
          </p:cNvSpPr>
          <p:nvPr>
            <p:ph type="subTitle" idx="1"/>
          </p:nvPr>
        </p:nvSpPr>
        <p:spPr>
          <a:xfrm>
            <a:off x="3987800" y="2832100"/>
            <a:ext cx="4292600" cy="2720975"/>
          </a:xfrm>
        </p:spPr>
        <p:txBody>
          <a:bodyPr/>
          <a:lstStyle/>
          <a:p>
            <a:pPr eaLnBrk="1" hangingPunct="1">
              <a:lnSpc>
                <a:spcPct val="80000"/>
              </a:lnSpc>
              <a:defRPr/>
            </a:pPr>
            <a:endParaRPr lang="en-US" sz="1900" dirty="0">
              <a:solidFill>
                <a:schemeClr val="bg2"/>
              </a:solidFill>
              <a:effectLst>
                <a:outerShdw blurRad="38100" dist="38100" dir="2700000" algn="tl">
                  <a:srgbClr val="FFFFFF"/>
                </a:outerShdw>
              </a:effectLst>
              <a:latin typeface="Times New Roman" pitchFamily="18" charset="0"/>
            </a:endParaRPr>
          </a:p>
          <a:p>
            <a:pPr eaLnBrk="1" hangingPunct="1">
              <a:lnSpc>
                <a:spcPct val="80000"/>
              </a:lnSpc>
              <a:defRPr/>
            </a:pPr>
            <a:r>
              <a:rPr lang="en-US" sz="2000" dirty="0">
                <a:solidFill>
                  <a:schemeClr val="tx2"/>
                </a:solidFill>
                <a:effectLst>
                  <a:outerShdw blurRad="38100" dist="38100" dir="2700000" algn="tl">
                    <a:srgbClr val="000000"/>
                  </a:outerShdw>
                </a:effectLst>
                <a:latin typeface="Times New Roman" pitchFamily="18" charset="0"/>
              </a:rPr>
              <a:t>Traffic Operations Center</a:t>
            </a:r>
          </a:p>
          <a:p>
            <a:pPr eaLnBrk="1" hangingPunct="1">
              <a:lnSpc>
                <a:spcPct val="80000"/>
              </a:lnSpc>
              <a:defRPr/>
            </a:pPr>
            <a:endParaRPr lang="en-US" sz="2000" dirty="0">
              <a:solidFill>
                <a:schemeClr val="tx2"/>
              </a:solidFill>
              <a:effectLst>
                <a:outerShdw blurRad="38100" dist="38100" dir="2700000" algn="tl">
                  <a:srgbClr val="000000"/>
                </a:outerShdw>
              </a:effectLst>
              <a:latin typeface="Times New Roman" pitchFamily="18" charset="0"/>
            </a:endParaRPr>
          </a:p>
          <a:p>
            <a:pPr eaLnBrk="1" hangingPunct="1">
              <a:lnSpc>
                <a:spcPct val="80000"/>
              </a:lnSpc>
              <a:defRPr/>
            </a:pPr>
            <a:r>
              <a:rPr lang="en-US" sz="2000" dirty="0">
                <a:solidFill>
                  <a:schemeClr val="tx2"/>
                </a:solidFill>
                <a:effectLst>
                  <a:outerShdw blurRad="38100" dist="38100" dir="2700000" algn="tl">
                    <a:srgbClr val="000000"/>
                  </a:outerShdw>
                </a:effectLst>
                <a:latin typeface="Times New Roman" pitchFamily="18" charset="0"/>
              </a:rPr>
              <a:t>PUBLIC WORKS DEPARTMENT</a:t>
            </a:r>
          </a:p>
          <a:p>
            <a:pPr eaLnBrk="1" hangingPunct="1">
              <a:lnSpc>
                <a:spcPct val="80000"/>
              </a:lnSpc>
              <a:defRPr/>
            </a:pPr>
            <a:r>
              <a:rPr lang="en-US" sz="2000" dirty="0">
                <a:solidFill>
                  <a:schemeClr val="tx2"/>
                </a:solidFill>
                <a:effectLst>
                  <a:outerShdw blurRad="38100" dist="38100" dir="2700000" algn="tl">
                    <a:srgbClr val="000000"/>
                  </a:outerShdw>
                </a:effectLst>
                <a:latin typeface="Times New Roman" pitchFamily="18" charset="0"/>
              </a:rPr>
              <a:t>CITY OF FRESNO</a:t>
            </a:r>
            <a:br>
              <a:rPr lang="en-US" sz="2000" dirty="0">
                <a:solidFill>
                  <a:schemeClr val="bg2"/>
                </a:solidFill>
                <a:effectLst>
                  <a:outerShdw blurRad="38100" dist="38100" dir="2700000" algn="tl">
                    <a:srgbClr val="FFFFFF"/>
                  </a:outerShdw>
                </a:effectLst>
                <a:latin typeface="Times New Roman" pitchFamily="18" charset="0"/>
              </a:rPr>
            </a:br>
            <a:endParaRPr lang="en-US" sz="2000" dirty="0">
              <a:solidFill>
                <a:schemeClr val="bg2"/>
              </a:solidFill>
              <a:effectLst>
                <a:outerShdw blurRad="38100" dist="38100" dir="2700000" algn="tl">
                  <a:srgbClr val="FFFFFF"/>
                </a:outerShdw>
              </a:effectLst>
              <a:latin typeface="Times New Roman" pitchFamily="18" charset="0"/>
            </a:endParaRPr>
          </a:p>
        </p:txBody>
      </p:sp>
      <p:pic>
        <p:nvPicPr>
          <p:cNvPr id="3076" name="Picture 6" descr="TOC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800" y="3361636"/>
            <a:ext cx="3809999"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descr="MMj0356674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6400" y="241300"/>
            <a:ext cx="11429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r="-1118" b="-1074"/>
          <a:stretch>
            <a:fillRect/>
          </a:stretch>
        </p:blipFill>
        <p:spPr bwMode="auto">
          <a:xfrm>
            <a:off x="6654801" y="241300"/>
            <a:ext cx="13684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p:nvSpPr>
        <p:spPr bwMode="auto">
          <a:xfrm>
            <a:off x="4063999" y="4356100"/>
            <a:ext cx="4204863"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868" tIns="41434" rIns="82868" bIns="41434" numCol="1" anchor="t" anchorCtr="0" compatLnSpc="1">
            <a:prstTxWarp prst="textNoShape">
              <a:avLst/>
            </a:prstTxWarp>
            <a:noAutofit/>
          </a:bodyPr>
          <a:lstStyle>
            <a:lvl1pPr marL="0" indent="0" algn="ctr" defTabSz="822325" rtl="0" eaLnBrk="0" fontAlgn="base" hangingPunct="0">
              <a:spcBef>
                <a:spcPct val="20000"/>
              </a:spcBef>
              <a:spcAft>
                <a:spcPct val="0"/>
              </a:spcAft>
              <a:buClr>
                <a:schemeClr val="accent2"/>
              </a:buClr>
              <a:buSzPct val="80000"/>
              <a:buFont typeface="Wingdings" pitchFamily="2" charset="2"/>
              <a:buNone/>
              <a:defRPr sz="2900" b="1">
                <a:solidFill>
                  <a:schemeClr val="tx1"/>
                </a:solidFill>
                <a:latin typeface="+mn-lt"/>
                <a:ea typeface="+mn-ea"/>
                <a:cs typeface="+mn-cs"/>
              </a:defRPr>
            </a:lvl1pPr>
            <a:lvl2pPr marL="668338" indent="-257175" algn="l" defTabSz="822325" rtl="0" eaLnBrk="0" fontAlgn="base" hangingPunct="0">
              <a:spcBef>
                <a:spcPct val="20000"/>
              </a:spcBef>
              <a:spcAft>
                <a:spcPct val="0"/>
              </a:spcAft>
              <a:buChar char="–"/>
              <a:defRPr sz="2500" b="1">
                <a:solidFill>
                  <a:schemeClr val="tx1"/>
                </a:solidFill>
                <a:latin typeface="+mn-lt"/>
              </a:defRPr>
            </a:lvl2pPr>
            <a:lvl3pPr marL="1028700" indent="-206375" algn="l" defTabSz="822325" rtl="0" eaLnBrk="0" fontAlgn="base" hangingPunct="0">
              <a:spcBef>
                <a:spcPct val="20000"/>
              </a:spcBef>
              <a:spcAft>
                <a:spcPct val="0"/>
              </a:spcAft>
              <a:buClr>
                <a:schemeClr val="accent2"/>
              </a:buClr>
              <a:buChar char="•"/>
              <a:defRPr sz="2200" b="1">
                <a:solidFill>
                  <a:schemeClr val="tx1"/>
                </a:solidFill>
                <a:latin typeface="+mn-lt"/>
              </a:defRPr>
            </a:lvl3pPr>
            <a:lvl4pPr marL="1439863" indent="-204788" algn="l" defTabSz="822325" rtl="0" eaLnBrk="0" fontAlgn="base" hangingPunct="0">
              <a:spcBef>
                <a:spcPct val="20000"/>
              </a:spcBef>
              <a:spcAft>
                <a:spcPct val="0"/>
              </a:spcAft>
              <a:buChar char="–"/>
              <a:defRPr b="1">
                <a:solidFill>
                  <a:schemeClr val="tx1"/>
                </a:solidFill>
                <a:latin typeface="+mn-lt"/>
              </a:defRPr>
            </a:lvl4pPr>
            <a:lvl5pPr marL="1851025" indent="-204788" algn="l" defTabSz="822325" rtl="0" eaLnBrk="0" fontAlgn="base" hangingPunct="0">
              <a:spcBef>
                <a:spcPct val="20000"/>
              </a:spcBef>
              <a:spcAft>
                <a:spcPct val="0"/>
              </a:spcAft>
              <a:buClr>
                <a:schemeClr val="accent2"/>
              </a:buClr>
              <a:buChar char="•"/>
              <a:defRPr b="1">
                <a:solidFill>
                  <a:schemeClr val="tx1"/>
                </a:solidFill>
                <a:latin typeface="+mn-lt"/>
              </a:defRPr>
            </a:lvl5pPr>
            <a:lvl6pPr marL="2308225" indent="-204788" algn="l" defTabSz="822325" rtl="0" fontAlgn="base">
              <a:spcBef>
                <a:spcPct val="20000"/>
              </a:spcBef>
              <a:spcAft>
                <a:spcPct val="0"/>
              </a:spcAft>
              <a:buClr>
                <a:schemeClr val="accent2"/>
              </a:buClr>
              <a:buChar char="•"/>
              <a:defRPr b="1">
                <a:solidFill>
                  <a:schemeClr val="tx1"/>
                </a:solidFill>
                <a:latin typeface="+mn-lt"/>
              </a:defRPr>
            </a:lvl6pPr>
            <a:lvl7pPr marL="2765425" indent="-204788" algn="l" defTabSz="822325" rtl="0" fontAlgn="base">
              <a:spcBef>
                <a:spcPct val="20000"/>
              </a:spcBef>
              <a:spcAft>
                <a:spcPct val="0"/>
              </a:spcAft>
              <a:buClr>
                <a:schemeClr val="accent2"/>
              </a:buClr>
              <a:buChar char="•"/>
              <a:defRPr b="1">
                <a:solidFill>
                  <a:schemeClr val="tx1"/>
                </a:solidFill>
                <a:latin typeface="+mn-lt"/>
              </a:defRPr>
            </a:lvl7pPr>
            <a:lvl8pPr marL="3222625" indent="-204788" algn="l" defTabSz="822325" rtl="0" fontAlgn="base">
              <a:spcBef>
                <a:spcPct val="20000"/>
              </a:spcBef>
              <a:spcAft>
                <a:spcPct val="0"/>
              </a:spcAft>
              <a:buClr>
                <a:schemeClr val="accent2"/>
              </a:buClr>
              <a:buChar char="•"/>
              <a:defRPr b="1">
                <a:solidFill>
                  <a:schemeClr val="tx1"/>
                </a:solidFill>
                <a:latin typeface="+mn-lt"/>
              </a:defRPr>
            </a:lvl8pPr>
            <a:lvl9pPr marL="3679825" indent="-204788" algn="l" defTabSz="822325" rtl="0" fontAlgn="base">
              <a:spcBef>
                <a:spcPct val="20000"/>
              </a:spcBef>
              <a:spcAft>
                <a:spcPct val="0"/>
              </a:spcAft>
              <a:buClr>
                <a:schemeClr val="accent2"/>
              </a:buClr>
              <a:buChar char="•"/>
              <a:defRPr b="1">
                <a:solidFill>
                  <a:schemeClr val="tx1"/>
                </a:solidFill>
                <a:latin typeface="+mn-lt"/>
              </a:defRPr>
            </a:lvl9pPr>
          </a:lstStyle>
          <a:p>
            <a:endParaRPr lang="en-US" sz="1600" kern="0" dirty="0"/>
          </a:p>
          <a:p>
            <a:r>
              <a:rPr lang="en-US" sz="1600" dirty="0">
                <a:solidFill>
                  <a:schemeClr val="tx2"/>
                </a:solidFill>
                <a:effectLst>
                  <a:outerShdw blurRad="38100" dist="38100" dir="2700000" algn="tl">
                    <a:srgbClr val="000000"/>
                  </a:outerShdw>
                </a:effectLst>
                <a:latin typeface="Times New Roman" pitchFamily="18" charset="0"/>
              </a:rPr>
              <a:t>Presented by:</a:t>
            </a:r>
          </a:p>
          <a:p>
            <a:r>
              <a:rPr lang="en-US" sz="1600" dirty="0">
                <a:solidFill>
                  <a:schemeClr val="tx2"/>
                </a:solidFill>
                <a:effectLst>
                  <a:outerShdw blurRad="38100" dist="38100" dir="2700000" algn="tl">
                    <a:srgbClr val="000000"/>
                  </a:outerShdw>
                </a:effectLst>
                <a:latin typeface="Times New Roman" pitchFamily="18" charset="0"/>
              </a:rPr>
              <a:t>John Stanboulian, ITS Program Manager</a:t>
            </a:r>
          </a:p>
          <a:p>
            <a:r>
              <a:rPr lang="en-US" sz="1600" dirty="0">
                <a:solidFill>
                  <a:schemeClr val="tx2"/>
                </a:solidFill>
                <a:effectLst>
                  <a:outerShdw blurRad="38100" dist="38100" dir="2700000" algn="tl">
                    <a:srgbClr val="000000"/>
                  </a:outerShdw>
                </a:effectLst>
                <a:latin typeface="Times New Roman" pitchFamily="18" charset="0"/>
              </a:rPr>
              <a:t>Shelby MacNab, Grants Administrator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Rectangle 5"/>
          <p:cNvSpPr>
            <a:spLocks noChangeArrowheads="1"/>
          </p:cNvSpPr>
          <p:nvPr/>
        </p:nvSpPr>
        <p:spPr bwMode="auto">
          <a:xfrm>
            <a:off x="5664201" y="3060700"/>
            <a:ext cx="2676268" cy="1371600"/>
          </a:xfrm>
          <a:prstGeom prst="rect">
            <a:avLst/>
          </a:prstGeom>
          <a:noFill/>
          <a:ln w="9525">
            <a:noFill/>
            <a:miter lim="800000"/>
            <a:headEnd/>
            <a:tailEnd/>
          </a:ln>
          <a:effectLst/>
        </p:spPr>
        <p:txBody>
          <a:bodyPr lIns="82868" tIns="41434" rIns="82868" bIns="41434" anchor="ctr"/>
          <a:lstStyle/>
          <a:p>
            <a:pPr algn="ctr" defTabSz="822325" eaLnBrk="1" hangingPunct="1">
              <a:defRPr/>
            </a:pPr>
            <a:r>
              <a:rPr lang="en-US" sz="2200" dirty="0">
                <a:solidFill>
                  <a:srgbClr val="808080"/>
                </a:solidFill>
                <a:effectLst>
                  <a:outerShdw blurRad="38100" dist="38100" dir="2700000" algn="tl">
                    <a:srgbClr val="000000"/>
                  </a:outerShdw>
                </a:effectLst>
                <a:latin typeface="Times New Roman" pitchFamily="18" charset="0"/>
              </a:rPr>
              <a:t>          By 2017, </a:t>
            </a:r>
            <a:br>
              <a:rPr lang="en-US" sz="2200" dirty="0">
                <a:solidFill>
                  <a:srgbClr val="808080"/>
                </a:solidFill>
                <a:effectLst>
                  <a:outerShdw blurRad="38100" dist="38100" dir="2700000" algn="tl">
                    <a:srgbClr val="000000"/>
                  </a:outerShdw>
                </a:effectLst>
                <a:latin typeface="Times New Roman" pitchFamily="18" charset="0"/>
              </a:rPr>
            </a:br>
            <a:r>
              <a:rPr lang="en-US" sz="2200" dirty="0">
                <a:solidFill>
                  <a:srgbClr val="808080"/>
                </a:solidFill>
                <a:effectLst>
                  <a:outerShdw blurRad="38100" dist="38100" dir="2700000" algn="tl">
                    <a:srgbClr val="000000"/>
                  </a:outerShdw>
                </a:effectLst>
                <a:latin typeface="Times New Roman" pitchFamily="18" charset="0"/>
              </a:rPr>
              <a:t>~300 Traffic Signals</a:t>
            </a:r>
            <a:br>
              <a:rPr lang="en-US" sz="2200" dirty="0">
                <a:solidFill>
                  <a:srgbClr val="808080"/>
                </a:solidFill>
                <a:effectLst>
                  <a:outerShdw blurRad="38100" dist="38100" dir="2700000" algn="tl">
                    <a:srgbClr val="000000"/>
                  </a:outerShdw>
                </a:effectLst>
                <a:latin typeface="Times New Roman" pitchFamily="18" charset="0"/>
              </a:rPr>
            </a:br>
            <a:r>
              <a:rPr lang="en-US" sz="2200" dirty="0">
                <a:solidFill>
                  <a:srgbClr val="808080"/>
                </a:solidFill>
                <a:effectLst>
                  <a:outerShdw blurRad="38100" dist="38100" dir="2700000" algn="tl">
                    <a:srgbClr val="000000"/>
                  </a:outerShdw>
                </a:effectLst>
                <a:latin typeface="Times New Roman" pitchFamily="18" charset="0"/>
              </a:rPr>
              <a:t>will be Synchronized</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 y="0"/>
            <a:ext cx="8286399" cy="61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6686" name="Rectangle 14"/>
          <p:cNvSpPr>
            <a:spLocks noChangeArrowheads="1"/>
          </p:cNvSpPr>
          <p:nvPr/>
        </p:nvSpPr>
        <p:spPr bwMode="auto">
          <a:xfrm>
            <a:off x="0" y="88899"/>
            <a:ext cx="4902200" cy="990601"/>
          </a:xfrm>
          <a:prstGeom prst="rect">
            <a:avLst/>
          </a:prstGeom>
          <a:noFill/>
          <a:ln w="9525">
            <a:noFill/>
            <a:miter lim="800000"/>
            <a:headEnd/>
            <a:tailEnd/>
          </a:ln>
          <a:effectLst/>
        </p:spPr>
        <p:txBody>
          <a:bodyPr lIns="82868" tIns="41434" rIns="82868" bIns="41434" anchor="ctr"/>
          <a:lstStyle/>
          <a:p>
            <a:pPr defTabSz="822325" eaLnBrk="1" hangingPunct="1">
              <a:defRPr/>
            </a:pPr>
            <a:r>
              <a:rPr lang="en-US" sz="2400" dirty="0">
                <a:solidFill>
                  <a:schemeClr val="bg2">
                    <a:lumMod val="75000"/>
                    <a:lumOff val="25000"/>
                  </a:schemeClr>
                </a:solidFill>
                <a:effectLst>
                  <a:outerShdw blurRad="38100" dist="38100" dir="2700000" algn="tl">
                    <a:srgbClr val="000000">
                      <a:alpha val="43137"/>
                    </a:srgbClr>
                  </a:outerShdw>
                </a:effectLst>
                <a:latin typeface="+mj-lt"/>
                <a:ea typeface="+mj-ea"/>
                <a:cs typeface="+mj-cs"/>
              </a:rPr>
              <a:t>Intelligent Transportation Systems </a:t>
            </a:r>
          </a:p>
          <a:p>
            <a:pPr defTabSz="822325" eaLnBrk="1" hangingPunct="1">
              <a:defRPr/>
            </a:pPr>
            <a:r>
              <a:rPr lang="en-US" sz="2400" dirty="0">
                <a:solidFill>
                  <a:schemeClr val="bg2">
                    <a:lumMod val="75000"/>
                    <a:lumOff val="25000"/>
                  </a:schemeClr>
                </a:solidFill>
                <a:effectLst>
                  <a:outerShdw blurRad="38100" dist="38100" dir="2700000" algn="tl">
                    <a:srgbClr val="000000">
                      <a:alpha val="43137"/>
                    </a:srgbClr>
                  </a:outerShdw>
                </a:effectLst>
                <a:latin typeface="+mj-lt"/>
                <a:ea typeface="+mj-ea"/>
                <a:cs typeface="+mj-cs"/>
              </a:rPr>
              <a:t>Projects 2019 - 2022</a:t>
            </a:r>
            <a:br>
              <a:rPr lang="en-US" sz="2400" dirty="0">
                <a:solidFill>
                  <a:srgbClr val="808080"/>
                </a:solidFill>
                <a:effectLst>
                  <a:outerShdw blurRad="38100" dist="38100" dir="2700000" algn="tl">
                    <a:srgbClr val="000000"/>
                  </a:outerShdw>
                </a:effectLst>
                <a:latin typeface="Times New Roman" pitchFamily="18" charset="0"/>
              </a:rPr>
            </a:br>
            <a:endParaRPr lang="en-US" sz="2400" dirty="0">
              <a:solidFill>
                <a:srgbClr val="80808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65066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86" name="Rectangle 14"/>
          <p:cNvSpPr>
            <a:spLocks noChangeArrowheads="1"/>
          </p:cNvSpPr>
          <p:nvPr/>
        </p:nvSpPr>
        <p:spPr bwMode="auto">
          <a:xfrm>
            <a:off x="0" y="88899"/>
            <a:ext cx="8280400" cy="838201"/>
          </a:xfrm>
          <a:prstGeom prst="rect">
            <a:avLst/>
          </a:prstGeom>
          <a:noFill/>
          <a:ln w="9525">
            <a:noFill/>
            <a:miter lim="800000"/>
            <a:headEnd/>
            <a:tailEnd/>
          </a:ln>
          <a:effectLst/>
        </p:spPr>
        <p:txBody>
          <a:bodyPr lIns="82868" tIns="41434" rIns="82868" bIns="41434" anchor="ctr"/>
          <a:lstStyle/>
          <a:p>
            <a:pPr algn="ctr" defTabSz="822325" eaLnBrk="1" hangingPunct="1">
              <a:defRPr/>
            </a:pPr>
            <a:r>
              <a:rPr lang="en-US" sz="2400" b="1" dirty="0">
                <a:solidFill>
                  <a:schemeClr val="tx2"/>
                </a:solidFill>
                <a:effectLst>
                  <a:outerShdw blurRad="38100" dist="38100" dir="2700000" algn="tl">
                    <a:srgbClr val="000000"/>
                  </a:outerShdw>
                </a:effectLst>
                <a:latin typeface="+mj-lt"/>
                <a:ea typeface="+mj-ea"/>
                <a:cs typeface="+mj-cs"/>
              </a:rPr>
              <a:t>DYNAMIC DOWNTOWN ASCT  TSP  EVP &amp;</a:t>
            </a:r>
          </a:p>
          <a:p>
            <a:pPr algn="ctr" defTabSz="822325" eaLnBrk="1" hangingPunct="1">
              <a:defRPr/>
            </a:pPr>
            <a:r>
              <a:rPr lang="en-US" sz="2400" b="1" dirty="0">
                <a:solidFill>
                  <a:schemeClr val="tx2"/>
                </a:solidFill>
                <a:effectLst>
                  <a:outerShdw blurRad="38100" dist="38100" dir="2700000" algn="tl">
                    <a:srgbClr val="000000"/>
                  </a:outerShdw>
                </a:effectLst>
                <a:latin typeface="+mj-lt"/>
                <a:ea typeface="+mj-ea"/>
                <a:cs typeface="+mj-cs"/>
              </a:rPr>
              <a:t>SMARTCYCLE &amp; PEDTRAX </a:t>
            </a:r>
            <a:r>
              <a:rPr lang="en-US" sz="2400" b="1" i="1" dirty="0">
                <a:solidFill>
                  <a:schemeClr val="tx2"/>
                </a:solidFill>
                <a:effectLst>
                  <a:outerShdw blurRad="38100" dist="38100" dir="2700000" algn="tl">
                    <a:srgbClr val="000000"/>
                  </a:outerShdw>
                </a:effectLst>
                <a:latin typeface="+mj-lt"/>
                <a:ea typeface="+mj-ea"/>
                <a:cs typeface="+mj-cs"/>
              </a:rPr>
              <a:t>Pilot</a:t>
            </a:r>
            <a:br>
              <a:rPr lang="en-US" sz="2400" dirty="0">
                <a:solidFill>
                  <a:srgbClr val="808080"/>
                </a:solidFill>
                <a:effectLst>
                  <a:outerShdw blurRad="38100" dist="38100" dir="2700000" algn="tl">
                    <a:srgbClr val="000000"/>
                  </a:outerShdw>
                </a:effectLst>
                <a:latin typeface="Times New Roman" pitchFamily="18" charset="0"/>
              </a:rPr>
            </a:br>
            <a:endParaRPr lang="en-US" sz="2400" dirty="0">
              <a:solidFill>
                <a:srgbClr val="808080"/>
              </a:solidFill>
              <a:effectLst>
                <a:outerShdw blurRad="38100" dist="38100" dir="2700000" algn="tl">
                  <a:srgbClr val="000000"/>
                </a:outerShdw>
              </a:effectLst>
              <a:latin typeface="Times New Roman" pitchFamily="18" charset="0"/>
            </a:endParaRPr>
          </a:p>
        </p:txBody>
      </p:sp>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 y="774700"/>
            <a:ext cx="81153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6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020" y="1972453"/>
            <a:ext cx="7659370" cy="1312133"/>
          </a:xfrm>
        </p:spPr>
        <p:txBody>
          <a:bodyPr/>
          <a:lstStyle/>
          <a:p>
            <a:r>
              <a:rPr lang="en-US" dirty="0"/>
              <a:t>Dynamic Downtown Part 2</a:t>
            </a:r>
          </a:p>
        </p:txBody>
      </p:sp>
      <p:sp>
        <p:nvSpPr>
          <p:cNvPr id="3" name="Subtitle 2"/>
          <p:cNvSpPr>
            <a:spLocks noGrp="1"/>
          </p:cNvSpPr>
          <p:nvPr>
            <p:ph type="subTitle" idx="1"/>
          </p:nvPr>
        </p:nvSpPr>
        <p:spPr>
          <a:xfrm>
            <a:off x="0" y="3957166"/>
            <a:ext cx="5796280" cy="2164235"/>
          </a:xfrm>
        </p:spPr>
        <p:txBody>
          <a:bodyPr>
            <a:normAutofit/>
          </a:bodyPr>
          <a:lstStyle/>
          <a:p>
            <a:r>
              <a:rPr lang="en-US" b="1" dirty="0"/>
              <a:t>Presented by:</a:t>
            </a:r>
          </a:p>
          <a:p>
            <a:r>
              <a:rPr lang="en-US" dirty="0"/>
              <a:t>John Stanboulian</a:t>
            </a:r>
            <a:r>
              <a:rPr lang="en-US" sz="2000" dirty="0"/>
              <a:t>, </a:t>
            </a:r>
            <a:r>
              <a:rPr lang="en-US" sz="2000" dirty="0">
                <a:solidFill>
                  <a:schemeClr val="tx1"/>
                </a:solidFill>
              </a:rPr>
              <a:t>ITS Program Manager</a:t>
            </a:r>
          </a:p>
          <a:p>
            <a:r>
              <a:rPr lang="en-US" dirty="0"/>
              <a:t>Shelby MacNab, </a:t>
            </a:r>
            <a:r>
              <a:rPr lang="en-US" sz="2000" dirty="0"/>
              <a:t>Grants Administrator</a:t>
            </a:r>
          </a:p>
          <a:p>
            <a:r>
              <a:rPr lang="en-US" sz="2000" dirty="0"/>
              <a:t>City of Fresno</a:t>
            </a:r>
          </a:p>
          <a:p>
            <a:r>
              <a:rPr lang="en-US" sz="2000" dirty="0"/>
              <a:t>Department of Public Works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5316" y="5549378"/>
            <a:ext cx="1518081" cy="438929"/>
          </a:xfrm>
          <a:prstGeom prst="rect">
            <a:avLst/>
          </a:prstGeom>
        </p:spPr>
      </p:pic>
      <p:pic>
        <p:nvPicPr>
          <p:cNvPr id="5" name="Picture 15" descr="Image result for downtown fres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9428" y="3835795"/>
            <a:ext cx="2538354" cy="92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730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ctive transportation program"/>
          <p:cNvSpPr>
            <a:spLocks noChangeAspect="1" noChangeArrowheads="1"/>
          </p:cNvSpPr>
          <p:nvPr/>
        </p:nvSpPr>
        <p:spPr bwMode="auto">
          <a:xfrm>
            <a:off x="140883" y="-128945"/>
            <a:ext cx="276013" cy="27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5" tIns="41148" rIns="82295" bIns="41148" numCol="1" anchor="t" anchorCtr="0" compatLnSpc="1">
            <a:prstTxWarp prst="textNoShape">
              <a:avLst/>
            </a:prstTxWarp>
          </a:bodyPr>
          <a:lstStyle/>
          <a:p>
            <a:pPr defTabSz="822952" eaLnBrk="1" fontAlgn="auto" hangingPunct="1">
              <a:spcBef>
                <a:spcPts val="0"/>
              </a:spcBef>
              <a:spcAft>
                <a:spcPts val="0"/>
              </a:spcAft>
            </a:pPr>
            <a:endParaRPr lang="en-US" dirty="0">
              <a:solidFill>
                <a:prstClr val="black"/>
              </a:solidFill>
              <a:latin typeface="Arial"/>
            </a:endParaRPr>
          </a:p>
        </p:txBody>
      </p:sp>
      <p:sp>
        <p:nvSpPr>
          <p:cNvPr id="5" name="AutoShape 4" descr="Image result for Active transportation program"/>
          <p:cNvSpPr>
            <a:spLocks noChangeAspect="1" noChangeArrowheads="1"/>
          </p:cNvSpPr>
          <p:nvPr/>
        </p:nvSpPr>
        <p:spPr bwMode="auto">
          <a:xfrm>
            <a:off x="278890" y="7086"/>
            <a:ext cx="276013" cy="27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5" tIns="41148" rIns="82295" bIns="41148" numCol="1" anchor="t" anchorCtr="0" compatLnSpc="1">
            <a:prstTxWarp prst="textNoShape">
              <a:avLst/>
            </a:prstTxWarp>
          </a:bodyPr>
          <a:lstStyle/>
          <a:p>
            <a:pPr defTabSz="822952" eaLnBrk="1" fontAlgn="auto" hangingPunct="1">
              <a:spcBef>
                <a:spcPts val="0"/>
              </a:spcBef>
              <a:spcAft>
                <a:spcPts val="0"/>
              </a:spcAft>
            </a:pPr>
            <a:endParaRPr lang="en-US" dirty="0">
              <a:solidFill>
                <a:prstClr val="black"/>
              </a:solidFill>
              <a:latin typeface="Arial"/>
            </a:endParaRPr>
          </a:p>
        </p:txBody>
      </p:sp>
      <p:sp>
        <p:nvSpPr>
          <p:cNvPr id="6" name="TextBox 5"/>
          <p:cNvSpPr txBox="1"/>
          <p:nvPr/>
        </p:nvSpPr>
        <p:spPr>
          <a:xfrm>
            <a:off x="554903" y="1477319"/>
            <a:ext cx="6279303" cy="2791533"/>
          </a:xfrm>
          <a:prstGeom prst="rect">
            <a:avLst/>
          </a:prstGeom>
          <a:noFill/>
        </p:spPr>
        <p:txBody>
          <a:bodyPr wrap="square" lIns="82295" tIns="41148" rIns="82295" bIns="41148" rtlCol="0">
            <a:spAutoFit/>
          </a:bodyPr>
          <a:lstStyle/>
          <a:p>
            <a:pPr marL="308607" indent="-308607" defTabSz="822952" eaLnBrk="1" fontAlgn="auto" hangingPunct="1">
              <a:spcBef>
                <a:spcPts val="0"/>
              </a:spcBef>
              <a:spcAft>
                <a:spcPts val="0"/>
              </a:spcAft>
              <a:buFontTx/>
              <a:buAutoNum type="arabicPeriod"/>
            </a:pPr>
            <a:r>
              <a:rPr lang="en-US" sz="2200" dirty="0">
                <a:solidFill>
                  <a:prstClr val="black"/>
                </a:solidFill>
                <a:latin typeface="Arial"/>
              </a:rPr>
              <a:t>Advanced Transportation Systems</a:t>
            </a:r>
          </a:p>
          <a:p>
            <a:pPr marL="308607" indent="-308607" defTabSz="822952" eaLnBrk="1" fontAlgn="auto" hangingPunct="1">
              <a:spcBef>
                <a:spcPts val="0"/>
              </a:spcBef>
              <a:spcAft>
                <a:spcPts val="0"/>
              </a:spcAft>
              <a:buFontTx/>
              <a:buAutoNum type="arabicPeriod"/>
            </a:pPr>
            <a:r>
              <a:rPr lang="en-US" sz="2200" dirty="0">
                <a:solidFill>
                  <a:prstClr val="black"/>
                </a:solidFill>
                <a:latin typeface="Arial"/>
              </a:rPr>
              <a:t>Scope of Work</a:t>
            </a:r>
          </a:p>
          <a:p>
            <a:pPr marL="308607" indent="-308607" defTabSz="822952" eaLnBrk="1" fontAlgn="auto" hangingPunct="1">
              <a:spcBef>
                <a:spcPts val="0"/>
              </a:spcBef>
              <a:spcAft>
                <a:spcPts val="0"/>
              </a:spcAft>
              <a:buFontTx/>
              <a:buAutoNum type="arabicPeriod"/>
            </a:pPr>
            <a:r>
              <a:rPr lang="en-US" sz="2200" dirty="0">
                <a:solidFill>
                  <a:prstClr val="black"/>
                </a:solidFill>
                <a:latin typeface="Arial"/>
              </a:rPr>
              <a:t>Locations &amp; Costs</a:t>
            </a:r>
          </a:p>
          <a:p>
            <a:pPr marL="308607" indent="-308607" defTabSz="822952" eaLnBrk="1" fontAlgn="auto" hangingPunct="1">
              <a:spcBef>
                <a:spcPts val="0"/>
              </a:spcBef>
              <a:spcAft>
                <a:spcPts val="0"/>
              </a:spcAft>
              <a:buFontTx/>
              <a:buAutoNum type="arabicPeriod"/>
            </a:pPr>
            <a:r>
              <a:rPr lang="en-US" sz="2200" dirty="0">
                <a:solidFill>
                  <a:prstClr val="black"/>
                </a:solidFill>
                <a:latin typeface="Arial"/>
              </a:rPr>
              <a:t>Need</a:t>
            </a:r>
          </a:p>
          <a:p>
            <a:pPr marL="308607" indent="-308607" defTabSz="822952" eaLnBrk="1" fontAlgn="auto" hangingPunct="1">
              <a:spcBef>
                <a:spcPts val="0"/>
              </a:spcBef>
              <a:spcAft>
                <a:spcPts val="0"/>
              </a:spcAft>
              <a:buFontTx/>
              <a:buAutoNum type="arabicPeriod"/>
            </a:pPr>
            <a:r>
              <a:rPr lang="en-US" sz="2200" dirty="0">
                <a:solidFill>
                  <a:prstClr val="black"/>
                </a:solidFill>
                <a:latin typeface="Arial"/>
              </a:rPr>
              <a:t>Project Benefits</a:t>
            </a:r>
          </a:p>
          <a:p>
            <a:pPr marL="308607" indent="-308607" defTabSz="822952" eaLnBrk="1" fontAlgn="auto" hangingPunct="1">
              <a:spcBef>
                <a:spcPts val="0"/>
              </a:spcBef>
              <a:spcAft>
                <a:spcPts val="0"/>
              </a:spcAft>
              <a:buFontTx/>
              <a:buAutoNum type="arabicPeriod"/>
            </a:pPr>
            <a:r>
              <a:rPr lang="en-US" sz="2200" dirty="0">
                <a:solidFill>
                  <a:prstClr val="black"/>
                </a:solidFill>
                <a:latin typeface="Arial"/>
              </a:rPr>
              <a:t>Readiness &amp; Experience</a:t>
            </a:r>
          </a:p>
          <a:p>
            <a:pPr marL="308607" indent="-308607" defTabSz="822952" eaLnBrk="1" fontAlgn="auto" hangingPunct="1">
              <a:spcBef>
                <a:spcPts val="0"/>
              </a:spcBef>
              <a:spcAft>
                <a:spcPts val="0"/>
              </a:spcAft>
              <a:buFontTx/>
              <a:buAutoNum type="arabicPeriod"/>
            </a:pPr>
            <a:r>
              <a:rPr lang="en-US" sz="2200" dirty="0">
                <a:solidFill>
                  <a:prstClr val="black"/>
                </a:solidFill>
                <a:latin typeface="Arial"/>
              </a:rPr>
              <a:t>Environmental Justice &amp; Impacts</a:t>
            </a:r>
          </a:p>
          <a:p>
            <a:pPr marL="308607" indent="-308607" defTabSz="822952" eaLnBrk="1" fontAlgn="auto" hangingPunct="1">
              <a:spcBef>
                <a:spcPts val="0"/>
              </a:spcBef>
              <a:spcAft>
                <a:spcPts val="0"/>
              </a:spcAft>
              <a:buFontTx/>
              <a:buAutoNum type="arabicPeriod"/>
            </a:pPr>
            <a:r>
              <a:rPr lang="en-US" sz="2200" dirty="0">
                <a:solidFill>
                  <a:prstClr val="black"/>
                </a:solidFill>
                <a:latin typeface="Arial"/>
              </a:rPr>
              <a:t>Innovation &amp; Replication</a:t>
            </a:r>
          </a:p>
        </p:txBody>
      </p:sp>
      <p:sp>
        <p:nvSpPr>
          <p:cNvPr id="10" name="Title 1"/>
          <p:cNvSpPr txBox="1">
            <a:spLocks/>
          </p:cNvSpPr>
          <p:nvPr/>
        </p:nvSpPr>
        <p:spPr>
          <a:xfrm>
            <a:off x="416895" y="525101"/>
            <a:ext cx="7452360" cy="952218"/>
          </a:xfrm>
          <a:prstGeom prst="rect">
            <a:avLst/>
          </a:prstGeom>
        </p:spPr>
        <p:txBody>
          <a:bodyPr vert="horz" lIns="82295" tIns="41148" rIns="82295" bIns="41148"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822952" fontAlgn="auto">
              <a:spcAft>
                <a:spcPts val="0"/>
              </a:spcAft>
            </a:pPr>
            <a:r>
              <a:rPr lang="en-US" dirty="0">
                <a:solidFill>
                  <a:srgbClr val="424456"/>
                </a:solidFill>
              </a:rPr>
              <a:t>Overview</a:t>
            </a:r>
          </a:p>
        </p:txBody>
      </p:sp>
      <p:pic>
        <p:nvPicPr>
          <p:cNvPr id="9" name="Picture 13" descr="MMj0254431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69338" y="4987809"/>
            <a:ext cx="1104053" cy="99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74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3" y="241300"/>
            <a:ext cx="7176347" cy="1066800"/>
          </a:xfrm>
        </p:spPr>
        <p:txBody>
          <a:bodyPr>
            <a:normAutofit/>
          </a:bodyPr>
          <a:lstStyle/>
          <a:p>
            <a:pPr algn="ctr"/>
            <a:r>
              <a:rPr lang="en-US" sz="3200" dirty="0"/>
              <a:t>Advanced Transportation Systems</a:t>
            </a:r>
          </a:p>
        </p:txBody>
      </p:sp>
      <p:sp>
        <p:nvSpPr>
          <p:cNvPr id="3" name="Content Placeholder 2"/>
          <p:cNvSpPr>
            <a:spLocks noGrp="1"/>
          </p:cNvSpPr>
          <p:nvPr>
            <p:ph idx="1"/>
          </p:nvPr>
        </p:nvSpPr>
        <p:spPr>
          <a:xfrm>
            <a:off x="0" y="1155700"/>
            <a:ext cx="8280400" cy="4712682"/>
          </a:xfrm>
        </p:spPr>
        <p:txBody>
          <a:bodyPr>
            <a:normAutofit/>
          </a:bodyPr>
          <a:lstStyle/>
          <a:p>
            <a:pPr marL="98755" indent="0" algn="ctr">
              <a:buNone/>
            </a:pPr>
            <a:r>
              <a:rPr lang="en-US" sz="2200" dirty="0"/>
              <a:t>“Next Generation” ATMS &amp; Synchro Green Adaptive Technology</a:t>
            </a:r>
          </a:p>
          <a:p>
            <a:pPr marL="98755" indent="0">
              <a:buNone/>
            </a:pPr>
            <a:r>
              <a:rPr lang="en-US" sz="2200" i="1" dirty="0"/>
              <a:t>						</a:t>
            </a:r>
          </a:p>
          <a:p>
            <a:pPr marL="98755" indent="0">
              <a:buNone/>
            </a:pPr>
            <a:r>
              <a:rPr lang="en-US" sz="2200" i="1" dirty="0"/>
              <a:t>					</a:t>
            </a:r>
            <a:endParaRPr lang="en-US"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7720"/>
            <a:ext cx="4677355" cy="311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8200" y="3594101"/>
            <a:ext cx="4904409" cy="252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4902199" y="1841500"/>
            <a:ext cx="3380409" cy="1752600"/>
          </a:xfrm>
          <a:prstGeom prst="rect">
            <a:avLst/>
          </a:prstGeom>
        </p:spPr>
        <p:txBody>
          <a:bodyPr vert="horz" lIns="82296" tIns="41148" rIns="82296" bIns="41148">
            <a:normAutofit fontScale="25000" lnSpcReduction="20000"/>
          </a:bodyPr>
          <a:lstStyle>
            <a:lvl1pPr marL="329184" indent="-230429" algn="l" rtl="0" eaLnBrk="1" latinLnBrk="0" hangingPunct="1">
              <a:spcBef>
                <a:spcPts val="270"/>
              </a:spcBef>
              <a:buClr>
                <a:schemeClr val="accent3"/>
              </a:buClr>
              <a:buFont typeface="Georgia"/>
              <a:buChar char="•"/>
              <a:defRPr kumimoji="0" sz="2500" kern="1200">
                <a:solidFill>
                  <a:schemeClr val="tx1"/>
                </a:solidFill>
                <a:latin typeface="+mn-lt"/>
                <a:ea typeface="+mn-ea"/>
                <a:cs typeface="+mn-cs"/>
              </a:defRPr>
            </a:lvl1pPr>
            <a:lvl2pPr marL="592531" indent="-222199" algn="l" rtl="0" eaLnBrk="1" latinLnBrk="0" hangingPunct="1">
              <a:spcBef>
                <a:spcPts val="270"/>
              </a:spcBef>
              <a:buClr>
                <a:schemeClr val="accent2"/>
              </a:buClr>
              <a:buFont typeface="Georgia"/>
              <a:buChar char="▫"/>
              <a:defRPr kumimoji="0" sz="2300" kern="1200">
                <a:solidFill>
                  <a:schemeClr val="accent2"/>
                </a:solidFill>
                <a:latin typeface="+mn-lt"/>
                <a:ea typeface="+mn-ea"/>
                <a:cs typeface="+mn-cs"/>
              </a:defRPr>
            </a:lvl2pPr>
            <a:lvl3pPr marL="831190" indent="-197510" algn="l" rtl="0" eaLnBrk="1" latinLnBrk="0" hangingPunct="1">
              <a:spcBef>
                <a:spcPts val="270"/>
              </a:spcBef>
              <a:buClr>
                <a:schemeClr val="accent1"/>
              </a:buClr>
              <a:buFont typeface="Wingdings 2"/>
              <a:buChar char=""/>
              <a:defRPr kumimoji="0" sz="2200" kern="1200">
                <a:solidFill>
                  <a:schemeClr val="accent1"/>
                </a:solidFill>
                <a:latin typeface="+mn-lt"/>
                <a:ea typeface="+mn-ea"/>
                <a:cs typeface="+mn-cs"/>
              </a:defRPr>
            </a:lvl3pPr>
            <a:lvl4pPr marL="1061618" indent="-181051" algn="l" rtl="0" eaLnBrk="1" latinLnBrk="0" hangingPunct="1">
              <a:spcBef>
                <a:spcPts val="270"/>
              </a:spcBef>
              <a:buClr>
                <a:schemeClr val="accent1"/>
              </a:buClr>
              <a:buFont typeface="Wingdings 2"/>
              <a:buChar char=""/>
              <a:defRPr kumimoji="0" sz="2000" kern="1200">
                <a:solidFill>
                  <a:schemeClr val="accent1"/>
                </a:solidFill>
                <a:latin typeface="+mn-lt"/>
                <a:ea typeface="+mn-ea"/>
                <a:cs typeface="+mn-cs"/>
              </a:defRPr>
            </a:lvl4pPr>
            <a:lvl5pPr marL="1250899" indent="-164592" algn="l" rtl="0" eaLnBrk="1" latinLnBrk="0" hangingPunct="1">
              <a:spcBef>
                <a:spcPts val="270"/>
              </a:spcBef>
              <a:buClr>
                <a:schemeClr val="accent3"/>
              </a:buClr>
              <a:buFont typeface="Georgia"/>
              <a:buChar char="▫"/>
              <a:defRPr kumimoji="0" sz="1800" kern="1200">
                <a:solidFill>
                  <a:schemeClr val="accent3"/>
                </a:solidFill>
                <a:latin typeface="+mn-lt"/>
                <a:ea typeface="+mn-ea"/>
                <a:cs typeface="+mn-cs"/>
              </a:defRPr>
            </a:lvl5pPr>
            <a:lvl6pPr marL="1448410" indent="-164592" algn="l" rtl="0" eaLnBrk="1" latinLnBrk="0" hangingPunct="1">
              <a:spcBef>
                <a:spcPts val="270"/>
              </a:spcBef>
              <a:buClr>
                <a:schemeClr val="accent3"/>
              </a:buClr>
              <a:buFont typeface="Georgia"/>
              <a:buChar char="▫"/>
              <a:defRPr kumimoji="0" sz="1600" kern="1200">
                <a:solidFill>
                  <a:schemeClr val="accent3"/>
                </a:solidFill>
                <a:latin typeface="+mn-lt"/>
                <a:ea typeface="+mn-ea"/>
                <a:cs typeface="+mn-cs"/>
              </a:defRPr>
            </a:lvl6pPr>
            <a:lvl7pPr marL="1645920" indent="-164592" algn="l" rtl="0" eaLnBrk="1" latinLnBrk="0" hangingPunct="1">
              <a:spcBef>
                <a:spcPts val="270"/>
              </a:spcBef>
              <a:buClr>
                <a:schemeClr val="accent3"/>
              </a:buClr>
              <a:buFont typeface="Georgia"/>
              <a:buChar char="▫"/>
              <a:defRPr kumimoji="0" sz="1400" kern="1200">
                <a:solidFill>
                  <a:schemeClr val="accent3"/>
                </a:solidFill>
                <a:latin typeface="+mn-lt"/>
                <a:ea typeface="+mn-ea"/>
                <a:cs typeface="+mn-cs"/>
              </a:defRPr>
            </a:lvl7pPr>
            <a:lvl8pPr marL="1826971" indent="-164592" algn="l" rtl="0" eaLnBrk="1" latinLnBrk="0" hangingPunct="1">
              <a:spcBef>
                <a:spcPts val="270"/>
              </a:spcBef>
              <a:buClr>
                <a:schemeClr val="accent3"/>
              </a:buClr>
              <a:buFont typeface="Georgia"/>
              <a:buChar char="◦"/>
              <a:defRPr kumimoji="0" sz="1400" kern="1200">
                <a:solidFill>
                  <a:schemeClr val="accent3"/>
                </a:solidFill>
                <a:latin typeface="+mn-lt"/>
                <a:ea typeface="+mn-ea"/>
                <a:cs typeface="+mn-cs"/>
              </a:defRPr>
            </a:lvl8pPr>
            <a:lvl9pPr marL="2016252" indent="-164592" algn="l" rtl="0" eaLnBrk="1" latinLnBrk="0" hangingPunct="1">
              <a:spcBef>
                <a:spcPts val="270"/>
              </a:spcBef>
              <a:buClr>
                <a:schemeClr val="accent3"/>
              </a:buClr>
              <a:buFont typeface="Georgia"/>
              <a:buChar char="◦"/>
              <a:defRPr kumimoji="0" sz="1300" kern="1200" baseline="0">
                <a:solidFill>
                  <a:schemeClr val="accent3"/>
                </a:solidFill>
                <a:latin typeface="+mn-lt"/>
                <a:ea typeface="+mn-ea"/>
                <a:cs typeface="+mn-cs"/>
              </a:defRPr>
            </a:lvl9pPr>
          </a:lstStyle>
          <a:p>
            <a:pPr marL="98755" indent="0" fontAlgn="auto">
              <a:spcAft>
                <a:spcPts val="0"/>
              </a:spcAft>
              <a:buFont typeface="Georgia"/>
              <a:buNone/>
            </a:pPr>
            <a:endParaRPr lang="en-US" sz="2200" i="1" dirty="0"/>
          </a:p>
          <a:p>
            <a:pPr marL="98755" indent="0" fontAlgn="auto">
              <a:spcAft>
                <a:spcPts val="0"/>
              </a:spcAft>
              <a:buFont typeface="Georgia"/>
              <a:buNone/>
            </a:pPr>
            <a:r>
              <a:rPr lang="en-US" sz="6400" i="1" dirty="0"/>
              <a:t>Next Generation Advanced Transportation Management Systems (ATMS) &amp; Adaptive Signal Control Technology (ASCT) with Infrastructure to Vehicle Capabilities, Pedestrian Clearance Monitoring Capabilities, Signal Performance Measures, etc.</a:t>
            </a:r>
          </a:p>
          <a:p>
            <a:pPr marL="98755" indent="0" fontAlgn="auto">
              <a:spcAft>
                <a:spcPts val="0"/>
              </a:spcAft>
              <a:buFont typeface="Georgia"/>
              <a:buNone/>
            </a:pPr>
            <a:endParaRPr lang="en-US" sz="2200" dirty="0"/>
          </a:p>
        </p:txBody>
      </p:sp>
    </p:spTree>
    <p:extLst>
      <p:ext uri="{BB962C8B-B14F-4D97-AF65-F5344CB8AC3E}">
        <p14:creationId xmlns:p14="http://schemas.microsoft.com/office/powerpoint/2010/main" val="260817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3" y="241300"/>
            <a:ext cx="7176347" cy="1066800"/>
          </a:xfrm>
        </p:spPr>
        <p:txBody>
          <a:bodyPr>
            <a:normAutofit/>
          </a:bodyPr>
          <a:lstStyle/>
          <a:p>
            <a:pPr algn="ctr"/>
            <a:r>
              <a:rPr lang="en-US" sz="3200" dirty="0"/>
              <a:t>Advanced Transportation Systems</a:t>
            </a:r>
          </a:p>
        </p:txBody>
      </p:sp>
      <p:sp>
        <p:nvSpPr>
          <p:cNvPr id="3" name="Content Placeholder 2"/>
          <p:cNvSpPr>
            <a:spLocks noGrp="1"/>
          </p:cNvSpPr>
          <p:nvPr>
            <p:ph idx="1"/>
          </p:nvPr>
        </p:nvSpPr>
        <p:spPr>
          <a:xfrm>
            <a:off x="0" y="1079500"/>
            <a:ext cx="8280400" cy="4788882"/>
          </a:xfrm>
        </p:spPr>
        <p:txBody>
          <a:bodyPr>
            <a:normAutofit/>
          </a:bodyPr>
          <a:lstStyle/>
          <a:p>
            <a:pPr marL="98755" indent="0" algn="ctr">
              <a:buNone/>
            </a:pPr>
            <a:r>
              <a:rPr lang="en-US" sz="2200" dirty="0"/>
              <a:t>“Next Generation” Cloud Based Signal Performance Measure</a:t>
            </a:r>
          </a:p>
          <a:p>
            <a:pPr marL="98755" indent="0">
              <a:buNone/>
            </a:pPr>
            <a:endParaRPr lang="en-US" sz="2200" dirty="0"/>
          </a:p>
          <a:p>
            <a:pPr marL="98755" indent="0">
              <a:buNone/>
            </a:pPr>
            <a:endParaRPr lang="en-US" sz="2200" dirty="0"/>
          </a:p>
          <a:p>
            <a:pPr marL="98755" indent="0">
              <a:buNone/>
            </a:pPr>
            <a:endParaRPr lang="en-US" sz="2200" dirty="0"/>
          </a:p>
          <a:p>
            <a:pPr marL="98755" indent="0">
              <a:buNone/>
            </a:pPr>
            <a:endParaRPr lang="en-US" sz="2200" dirty="0"/>
          </a:p>
          <a:p>
            <a:pPr marL="98755" indent="0">
              <a:buNone/>
            </a:pPr>
            <a:endParaRPr lang="en-US" sz="2200" dirty="0"/>
          </a:p>
          <a:p>
            <a:pPr marL="98755" indent="0">
              <a:buNone/>
            </a:pPr>
            <a:endParaRPr lang="en-US" sz="2200" dirty="0"/>
          </a:p>
          <a:p>
            <a:pPr marL="98755" indent="0">
              <a:buNone/>
            </a:pPr>
            <a:endParaRPr lang="en-US" sz="2200" dirty="0"/>
          </a:p>
          <a:p>
            <a:endParaRPr lang="en-US" sz="500" dirty="0"/>
          </a:p>
          <a:p>
            <a:endParaRPr lang="en-US" sz="5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1" y="1536700"/>
            <a:ext cx="5304508"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0601" y="2870200"/>
            <a:ext cx="4749800" cy="32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71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3" y="393700"/>
            <a:ext cx="7176347" cy="685800"/>
          </a:xfrm>
        </p:spPr>
        <p:txBody>
          <a:bodyPr>
            <a:normAutofit/>
          </a:bodyPr>
          <a:lstStyle/>
          <a:p>
            <a:pPr algn="ctr"/>
            <a:r>
              <a:rPr lang="en-US" sz="3200" dirty="0"/>
              <a:t>Advanced Transportation Systems</a:t>
            </a:r>
          </a:p>
        </p:txBody>
      </p:sp>
      <p:sp>
        <p:nvSpPr>
          <p:cNvPr id="3" name="Content Placeholder 2"/>
          <p:cNvSpPr>
            <a:spLocks noGrp="1"/>
          </p:cNvSpPr>
          <p:nvPr>
            <p:ph idx="1"/>
          </p:nvPr>
        </p:nvSpPr>
        <p:spPr>
          <a:xfrm>
            <a:off x="0" y="1003300"/>
            <a:ext cx="8280400" cy="4865082"/>
          </a:xfrm>
        </p:spPr>
        <p:txBody>
          <a:bodyPr>
            <a:normAutofit/>
          </a:bodyPr>
          <a:lstStyle/>
          <a:p>
            <a:pPr marL="98755" indent="0" algn="ctr">
              <a:buNone/>
            </a:pPr>
            <a:r>
              <a:rPr lang="en-US" sz="2200" dirty="0"/>
              <a:t>Regional Transition To GPS/RF Emergency Vehicle Preemption</a:t>
            </a:r>
          </a:p>
          <a:p>
            <a:endParaRPr lang="en-US" sz="500" dirty="0"/>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60499"/>
            <a:ext cx="4239500" cy="294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0" y="2679700"/>
            <a:ext cx="5740400" cy="344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708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3" y="546100"/>
            <a:ext cx="7176347" cy="533400"/>
          </a:xfrm>
        </p:spPr>
        <p:txBody>
          <a:bodyPr>
            <a:normAutofit fontScale="90000"/>
          </a:bodyPr>
          <a:lstStyle/>
          <a:p>
            <a:pPr algn="ctr"/>
            <a:r>
              <a:rPr lang="en-US" dirty="0"/>
              <a:t>Advanced Transportation Systems</a:t>
            </a:r>
          </a:p>
        </p:txBody>
      </p:sp>
      <p:sp>
        <p:nvSpPr>
          <p:cNvPr id="3" name="Content Placeholder 2"/>
          <p:cNvSpPr>
            <a:spLocks noGrp="1"/>
          </p:cNvSpPr>
          <p:nvPr>
            <p:ph idx="1"/>
          </p:nvPr>
        </p:nvSpPr>
        <p:spPr>
          <a:xfrm>
            <a:off x="0" y="1003300"/>
            <a:ext cx="8280400" cy="4865082"/>
          </a:xfrm>
        </p:spPr>
        <p:txBody>
          <a:bodyPr>
            <a:normAutofit/>
          </a:bodyPr>
          <a:lstStyle/>
          <a:p>
            <a:pPr marL="98755" indent="0" algn="ctr">
              <a:buNone/>
            </a:pPr>
            <a:r>
              <a:rPr lang="en-US" sz="2200" dirty="0"/>
              <a:t>Expansion of Downtown Transit Signal Priority</a:t>
            </a:r>
            <a:endParaRPr lang="en-US" sz="500" dirty="0"/>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60501"/>
            <a:ext cx="4710766"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601" y="2794001"/>
            <a:ext cx="5501418" cy="332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101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3" y="546100"/>
            <a:ext cx="7176347" cy="533400"/>
          </a:xfrm>
        </p:spPr>
        <p:txBody>
          <a:bodyPr>
            <a:normAutofit fontScale="90000"/>
          </a:bodyPr>
          <a:lstStyle/>
          <a:p>
            <a:pPr algn="ctr"/>
            <a:r>
              <a:rPr lang="en-US" dirty="0"/>
              <a:t>Advanced Transportation Systems</a:t>
            </a:r>
          </a:p>
        </p:txBody>
      </p:sp>
      <p:sp>
        <p:nvSpPr>
          <p:cNvPr id="3" name="Content Placeholder 2"/>
          <p:cNvSpPr>
            <a:spLocks noGrp="1"/>
          </p:cNvSpPr>
          <p:nvPr>
            <p:ph idx="1"/>
          </p:nvPr>
        </p:nvSpPr>
        <p:spPr>
          <a:xfrm>
            <a:off x="0" y="1003300"/>
            <a:ext cx="8280400" cy="4865082"/>
          </a:xfrm>
        </p:spPr>
        <p:txBody>
          <a:bodyPr>
            <a:normAutofit/>
          </a:bodyPr>
          <a:lstStyle/>
          <a:p>
            <a:pPr marL="98755" indent="0" algn="ctr">
              <a:buNone/>
            </a:pPr>
            <a:r>
              <a:rPr lang="en-US" sz="2200" dirty="0"/>
              <a:t>SmartCycle and PedTrax </a:t>
            </a:r>
            <a:r>
              <a:rPr lang="en-US" sz="2200" i="1" dirty="0"/>
              <a:t>Pilot</a:t>
            </a:r>
            <a:endParaRPr lang="en-US" sz="500" i="1" dirty="0"/>
          </a:p>
        </p:txBody>
      </p:sp>
      <p:sp>
        <p:nvSpPr>
          <p:cNvPr id="10" name="TextBox 9"/>
          <p:cNvSpPr txBox="1"/>
          <p:nvPr/>
        </p:nvSpPr>
        <p:spPr>
          <a:xfrm>
            <a:off x="-12344" y="4432299"/>
            <a:ext cx="3200400" cy="1006429"/>
          </a:xfrm>
          <a:prstGeom prst="rect">
            <a:avLst/>
          </a:prstGeom>
          <a:noFill/>
        </p:spPr>
        <p:txBody>
          <a:bodyPr wrap="square" lIns="82295" tIns="41148" rIns="82295" bIns="41148" rtlCol="0">
            <a:spAutoFit/>
          </a:bodyPr>
          <a:lstStyle/>
          <a:p>
            <a:pPr defTabSz="822952" eaLnBrk="1" fontAlgn="auto" hangingPunct="1">
              <a:spcBef>
                <a:spcPts val="0"/>
              </a:spcBef>
              <a:spcAft>
                <a:spcPts val="0"/>
              </a:spcAft>
            </a:pPr>
            <a:endParaRPr lang="en-US" sz="1200" dirty="0">
              <a:solidFill>
                <a:prstClr val="black"/>
              </a:solidFill>
              <a:latin typeface="Arial"/>
            </a:endParaRPr>
          </a:p>
          <a:p>
            <a:pPr defTabSz="822952" eaLnBrk="1" fontAlgn="auto" hangingPunct="1">
              <a:spcBef>
                <a:spcPts val="0"/>
              </a:spcBef>
              <a:spcAft>
                <a:spcPts val="0"/>
              </a:spcAft>
            </a:pPr>
            <a:r>
              <a:rPr lang="en-US" sz="1200" i="1" dirty="0">
                <a:solidFill>
                  <a:prstClr val="black"/>
                </a:solidFill>
                <a:latin typeface="Arial"/>
              </a:rPr>
              <a:t>Iteris Demonstration Video </a:t>
            </a:r>
          </a:p>
          <a:p>
            <a:pPr defTabSz="822952" eaLnBrk="1" fontAlgn="auto" hangingPunct="1">
              <a:spcBef>
                <a:spcPts val="0"/>
              </a:spcBef>
              <a:spcAft>
                <a:spcPts val="0"/>
              </a:spcAft>
            </a:pPr>
            <a:endParaRPr lang="en-US" sz="1200" dirty="0">
              <a:solidFill>
                <a:prstClr val="black"/>
              </a:solidFill>
              <a:latin typeface="Arial"/>
            </a:endParaRPr>
          </a:p>
          <a:p>
            <a:pPr defTabSz="822952" eaLnBrk="1" fontAlgn="auto" hangingPunct="1">
              <a:spcBef>
                <a:spcPts val="0"/>
              </a:spcBef>
              <a:spcAft>
                <a:spcPts val="0"/>
              </a:spcAft>
            </a:pPr>
            <a:r>
              <a:rPr lang="en-US" sz="1000" dirty="0">
                <a:solidFill>
                  <a:prstClr val="black"/>
                </a:solidFill>
                <a:latin typeface="Arial"/>
                <a:hlinkClick r:id="rId2"/>
              </a:rPr>
              <a:t>https://youtu.be/UkCaVuL-L1U</a:t>
            </a:r>
            <a:endParaRPr lang="en-US" sz="1000" dirty="0">
              <a:solidFill>
                <a:prstClr val="black"/>
              </a:solidFill>
              <a:latin typeface="Arial"/>
            </a:endParaRPr>
          </a:p>
          <a:p>
            <a:pPr defTabSz="822952" eaLnBrk="1" fontAlgn="auto" hangingPunct="1">
              <a:spcBef>
                <a:spcPts val="0"/>
              </a:spcBef>
              <a:spcAft>
                <a:spcPts val="0"/>
              </a:spcAft>
            </a:pPr>
            <a:endParaRPr lang="en-US" sz="1200" dirty="0">
              <a:solidFill>
                <a:prstClr val="black"/>
              </a:solidFill>
              <a:latin typeface="Aria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4" y="1423350"/>
            <a:ext cx="4609744" cy="300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364" y="3313430"/>
            <a:ext cx="4206905" cy="274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207000" y="1765300"/>
            <a:ext cx="2819400" cy="1160318"/>
          </a:xfrm>
          <a:prstGeom prst="rect">
            <a:avLst/>
          </a:prstGeom>
          <a:noFill/>
        </p:spPr>
        <p:txBody>
          <a:bodyPr wrap="square" lIns="82295" tIns="41148" rIns="82295" bIns="41148" rtlCol="0">
            <a:spAutoFit/>
          </a:bodyPr>
          <a:lstStyle/>
          <a:p>
            <a:pPr defTabSz="822952" eaLnBrk="1" fontAlgn="auto" hangingPunct="1">
              <a:spcBef>
                <a:spcPts val="0"/>
              </a:spcBef>
              <a:spcAft>
                <a:spcPts val="0"/>
              </a:spcAft>
            </a:pPr>
            <a:r>
              <a:rPr lang="en-US" sz="1400" i="1" dirty="0">
                <a:solidFill>
                  <a:prstClr val="black"/>
                </a:solidFill>
                <a:latin typeface="Arial"/>
              </a:rPr>
              <a:t>Vehicle, Bicycle, &amp; Pedestrian Detection &amp; Metrics (Counts, Direction, Speed), and Crosswalk Safety (Pedestrian  Green Time Extension).</a:t>
            </a:r>
          </a:p>
        </p:txBody>
      </p:sp>
    </p:spTree>
    <p:extLst>
      <p:ext uri="{BB962C8B-B14F-4D97-AF65-F5344CB8AC3E}">
        <p14:creationId xmlns:p14="http://schemas.microsoft.com/office/powerpoint/2010/main" val="3873271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3" y="546100"/>
            <a:ext cx="7176347" cy="1219200"/>
          </a:xfrm>
        </p:spPr>
        <p:txBody>
          <a:bodyPr>
            <a:normAutofit fontScale="90000"/>
          </a:bodyPr>
          <a:lstStyle/>
          <a:p>
            <a:pPr algn="ctr"/>
            <a:r>
              <a:rPr lang="en-US" dirty="0"/>
              <a:t>Advanced Transportation Systems</a:t>
            </a:r>
            <a:br>
              <a:rPr lang="en-US" dirty="0"/>
            </a:br>
            <a:r>
              <a:rPr lang="en-US" sz="2700" dirty="0"/>
              <a:t>Next Generation Technologies </a:t>
            </a:r>
            <a:br>
              <a:rPr lang="en-US" dirty="0"/>
            </a:br>
            <a:endParaRPr lang="en-US" dirty="0"/>
          </a:p>
        </p:txBody>
      </p:sp>
      <p:sp>
        <p:nvSpPr>
          <p:cNvPr id="3" name="Content Placeholder 2"/>
          <p:cNvSpPr>
            <a:spLocks noGrp="1"/>
          </p:cNvSpPr>
          <p:nvPr>
            <p:ph idx="1"/>
          </p:nvPr>
        </p:nvSpPr>
        <p:spPr>
          <a:xfrm>
            <a:off x="177800" y="1460500"/>
            <a:ext cx="7772400" cy="4660900"/>
          </a:xfrm>
        </p:spPr>
        <p:txBody>
          <a:bodyPr>
            <a:normAutofit fontScale="62500" lnSpcReduction="20000"/>
          </a:bodyPr>
          <a:lstStyle/>
          <a:p>
            <a:endParaRPr lang="en-US" sz="500" dirty="0"/>
          </a:p>
          <a:p>
            <a:endParaRPr lang="en-US" sz="500" dirty="0"/>
          </a:p>
          <a:p>
            <a:r>
              <a:rPr lang="en-US" dirty="0"/>
              <a:t>Shaw Ave Adaptive System Control Technology (ASCT) was deployed in 2013.</a:t>
            </a:r>
          </a:p>
          <a:p>
            <a:endParaRPr lang="en-US" sz="500" dirty="0"/>
          </a:p>
          <a:p>
            <a:r>
              <a:rPr lang="en-US" dirty="0"/>
              <a:t>Travel time study improvements:</a:t>
            </a:r>
          </a:p>
          <a:p>
            <a:pPr lvl="1"/>
            <a:r>
              <a:rPr lang="en-US" dirty="0">
                <a:solidFill>
                  <a:schemeClr val="tx1"/>
                </a:solidFill>
              </a:rPr>
              <a:t>23% during AM peak (6:56 to 5:20 = 1:36 savings) </a:t>
            </a:r>
          </a:p>
          <a:p>
            <a:pPr lvl="1"/>
            <a:r>
              <a:rPr lang="en-US" dirty="0">
                <a:solidFill>
                  <a:schemeClr val="tx1"/>
                </a:solidFill>
              </a:rPr>
              <a:t>31% during PM peak (8:17 to 5:53 = 2:34 savings)</a:t>
            </a:r>
          </a:p>
          <a:p>
            <a:endParaRPr lang="en-US" sz="600" dirty="0"/>
          </a:p>
          <a:p>
            <a:r>
              <a:rPr lang="en-US" dirty="0"/>
              <a:t>Complaints were reduced by 1/3.</a:t>
            </a:r>
          </a:p>
          <a:p>
            <a:endParaRPr lang="en-US" sz="800" dirty="0"/>
          </a:p>
          <a:p>
            <a:r>
              <a:rPr lang="en-US" dirty="0"/>
              <a:t>Synchro study emission reductions: </a:t>
            </a:r>
          </a:p>
          <a:p>
            <a:pPr lvl="1"/>
            <a:r>
              <a:rPr lang="en-US" dirty="0">
                <a:solidFill>
                  <a:schemeClr val="tx1"/>
                </a:solidFill>
              </a:rPr>
              <a:t>CO 70.4 Metric Tons (MT); NOX 13.7 MT; VOC 16.3 MT</a:t>
            </a:r>
          </a:p>
          <a:p>
            <a:pPr lvl="1"/>
            <a:endParaRPr lang="en-US" sz="900" dirty="0"/>
          </a:p>
          <a:p>
            <a:r>
              <a:rPr lang="en-US" dirty="0"/>
              <a:t>Synchro study fuel savings of 1,000,000 gallons.</a:t>
            </a:r>
          </a:p>
          <a:p>
            <a:pPr lvl="1"/>
            <a:endParaRPr lang="en-US" sz="800" dirty="0"/>
          </a:p>
          <a:p>
            <a:r>
              <a:rPr lang="en-US" dirty="0"/>
              <a:t>Synchro Green ASCT System Engineering (SE) was approved by Caltrans &amp; FHWA. </a:t>
            </a:r>
          </a:p>
          <a:p>
            <a:endParaRPr lang="en-US" sz="500" dirty="0"/>
          </a:p>
          <a:p>
            <a:r>
              <a:rPr lang="en-US" dirty="0"/>
              <a:t>Fresno County ITS SDP (2015) incorporates Citywide </a:t>
            </a:r>
            <a:r>
              <a:rPr lang="en-US" sz="2300" dirty="0"/>
              <a:t>Advanced Transportation Management System.</a:t>
            </a:r>
          </a:p>
          <a:p>
            <a:endParaRPr lang="en-US" sz="500" dirty="0"/>
          </a:p>
          <a:p>
            <a:r>
              <a:rPr lang="en-US" dirty="0"/>
              <a:t>Dynamic Downtown Part 1 will deploy &amp; validate the interoperability of  ASCT, TSP &amp; New video vehicle detection systems.</a:t>
            </a:r>
          </a:p>
          <a:p>
            <a:endParaRPr lang="en-US" sz="500" dirty="0"/>
          </a:p>
          <a:p>
            <a:r>
              <a:rPr lang="en-US" dirty="0">
                <a:solidFill>
                  <a:srgbClr val="0070C0"/>
                </a:solidFill>
              </a:rPr>
              <a:t>Dynamic Downtown Fresno Part 2 will deploy &amp; validate the interoperability of “Next Generation” technologies of ATMS, ASCT, TSP, EVP, PedTrax, SmartCycle.</a:t>
            </a:r>
          </a:p>
          <a:p>
            <a:pPr lvl="1"/>
            <a:r>
              <a:rPr lang="en-US" sz="500" dirty="0">
                <a:solidFill>
                  <a:srgbClr val="0070C0"/>
                </a:solidFill>
              </a:rPr>
              <a:t> </a:t>
            </a:r>
          </a:p>
          <a:p>
            <a:pPr lvl="1"/>
            <a:endParaRPr lang="en-US" dirty="0">
              <a:solidFill>
                <a:srgbClr val="C00000"/>
              </a:solidFill>
            </a:endParaRPr>
          </a:p>
        </p:txBody>
      </p:sp>
    </p:spTree>
    <p:extLst>
      <p:ext uri="{BB962C8B-B14F-4D97-AF65-F5344CB8AC3E}">
        <p14:creationId xmlns:p14="http://schemas.microsoft.com/office/powerpoint/2010/main" val="89032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sz="3600" dirty="0"/>
              <a:t>Intelligent Transportation Systems</a:t>
            </a:r>
          </a:p>
        </p:txBody>
      </p:sp>
      <p:sp>
        <p:nvSpPr>
          <p:cNvPr id="4099" name="Rectangle 3"/>
          <p:cNvSpPr>
            <a:spLocks noGrp="1" noChangeArrowheads="1"/>
          </p:cNvSpPr>
          <p:nvPr>
            <p:ph type="body" idx="1"/>
          </p:nvPr>
        </p:nvSpPr>
        <p:spPr>
          <a:xfrm>
            <a:off x="620714" y="1768475"/>
            <a:ext cx="7038975" cy="4013200"/>
          </a:xfrm>
        </p:spPr>
        <p:txBody>
          <a:bodyPr/>
          <a:lstStyle/>
          <a:p>
            <a:pPr algn="ctr" eaLnBrk="1" hangingPunct="1">
              <a:buFont typeface="Wingdings" pitchFamily="2" charset="2"/>
              <a:buNone/>
            </a:pPr>
            <a:r>
              <a:rPr lang="en-US" altLang="en-US" dirty="0"/>
              <a:t>	</a:t>
            </a:r>
          </a:p>
          <a:p>
            <a:pPr algn="just" eaLnBrk="1" hangingPunct="1">
              <a:buFont typeface="Wingdings" pitchFamily="2" charset="2"/>
              <a:buNone/>
            </a:pPr>
            <a:r>
              <a:rPr lang="en-US" altLang="en-US" dirty="0"/>
              <a:t>	</a:t>
            </a:r>
            <a:endParaRPr lang="en-US" altLang="en-US" sz="2700" dirty="0"/>
          </a:p>
        </p:txBody>
      </p:sp>
      <p:sp>
        <p:nvSpPr>
          <p:cNvPr id="89092" name="Rectangle 4"/>
          <p:cNvSpPr>
            <a:spLocks noChangeArrowheads="1"/>
          </p:cNvSpPr>
          <p:nvPr/>
        </p:nvSpPr>
        <p:spPr bwMode="auto">
          <a:xfrm>
            <a:off x="558800" y="1765300"/>
            <a:ext cx="7391400" cy="4356100"/>
          </a:xfrm>
          <a:prstGeom prst="rect">
            <a:avLst/>
          </a:prstGeom>
          <a:noFill/>
          <a:ln w="9525" algn="ctr">
            <a:noFill/>
            <a:miter lim="800000"/>
            <a:headEnd/>
            <a:tailEnd/>
          </a:ln>
          <a:effectLst/>
        </p:spPr>
        <p:txBody>
          <a:bodyPr/>
          <a:lstStyle/>
          <a:p>
            <a:pPr marL="339725" indent="-339725" algn="just" defTabSz="822325" eaLnBrk="1" hangingPunct="1">
              <a:lnSpc>
                <a:spcPct val="90000"/>
              </a:lnSpc>
              <a:spcBef>
                <a:spcPct val="20000"/>
              </a:spcBef>
              <a:buClr>
                <a:srgbClr val="FF0000"/>
              </a:buClr>
              <a:buSzPct val="125000"/>
              <a:buFont typeface="Wingdings" pitchFamily="2" charset="2"/>
              <a:buBlip>
                <a:blip r:embed="rId3"/>
              </a:buBlip>
              <a:defRPr/>
            </a:pPr>
            <a:r>
              <a:rPr lang="en-US" sz="2100" dirty="0">
                <a:solidFill>
                  <a:schemeClr val="tx2"/>
                </a:solidFill>
                <a:effectLst>
                  <a:outerShdw blurRad="38100" dist="38100" dir="2700000" algn="tl">
                    <a:srgbClr val="000000"/>
                  </a:outerShdw>
                </a:effectLst>
                <a:latin typeface="Times New Roman" pitchFamily="18" charset="0"/>
              </a:rPr>
              <a:t>The application of technology to build a responsive transportation system that will effectively and efficiently move goods and people within the Fresno-Clovis Region.</a:t>
            </a:r>
          </a:p>
          <a:p>
            <a:pPr marL="339725" indent="-339725" algn="just" defTabSz="822325" eaLnBrk="1" hangingPunct="1">
              <a:lnSpc>
                <a:spcPct val="90000"/>
              </a:lnSpc>
              <a:spcBef>
                <a:spcPct val="20000"/>
              </a:spcBef>
              <a:buClr>
                <a:srgbClr val="FF0000"/>
              </a:buClr>
              <a:buSzPct val="125000"/>
              <a:buFont typeface="Wingdings" pitchFamily="2" charset="2"/>
              <a:buBlip>
                <a:blip r:embed="rId3"/>
              </a:buBlip>
              <a:defRPr/>
            </a:pPr>
            <a:endParaRPr lang="en-US" sz="800" dirty="0">
              <a:solidFill>
                <a:schemeClr val="tx2"/>
              </a:solidFill>
              <a:effectLst>
                <a:outerShdw blurRad="38100" dist="38100" dir="2700000" algn="tl">
                  <a:srgbClr val="000000"/>
                </a:outerShdw>
              </a:effectLst>
              <a:latin typeface="Times New Roman" pitchFamily="18" charset="0"/>
            </a:endParaRPr>
          </a:p>
          <a:p>
            <a:pPr marL="339725" indent="-339725" algn="just" defTabSz="822325" eaLnBrk="1" hangingPunct="1">
              <a:lnSpc>
                <a:spcPct val="90000"/>
              </a:lnSpc>
              <a:spcBef>
                <a:spcPct val="20000"/>
              </a:spcBef>
              <a:buClr>
                <a:srgbClr val="FF0000"/>
              </a:buClr>
              <a:buSzPct val="125000"/>
              <a:buFont typeface="Wingdings" pitchFamily="2" charset="2"/>
              <a:buBlip>
                <a:blip r:embed="rId3"/>
              </a:buBlip>
              <a:defRPr/>
            </a:pPr>
            <a:r>
              <a:rPr lang="en-US" sz="2100" dirty="0">
                <a:solidFill>
                  <a:schemeClr val="tx2"/>
                </a:solidFill>
                <a:effectLst>
                  <a:outerShdw blurRad="38100" dist="38100" dir="2700000" algn="tl">
                    <a:srgbClr val="000000"/>
                  </a:outerShdw>
                </a:effectLst>
                <a:latin typeface="Times New Roman" pitchFamily="18" charset="0"/>
              </a:rPr>
              <a:t>1995 - National ITS Plan was published.  </a:t>
            </a:r>
          </a:p>
          <a:p>
            <a:pPr marL="1149350" lvl="2" indent="-206375" algn="just" defTabSz="822325" eaLnBrk="1" hangingPunct="1">
              <a:lnSpc>
                <a:spcPct val="90000"/>
              </a:lnSpc>
              <a:spcBef>
                <a:spcPct val="20000"/>
              </a:spcBef>
              <a:buClr>
                <a:srgbClr val="FF0000"/>
              </a:buClr>
              <a:buSzPct val="125000"/>
              <a:buFont typeface="Wingdings" pitchFamily="2" charset="2"/>
              <a:buBlip>
                <a:blip r:embed="rId3"/>
              </a:buBlip>
              <a:defRPr/>
            </a:pPr>
            <a:endParaRPr lang="en-US" sz="800" dirty="0">
              <a:solidFill>
                <a:schemeClr val="tx2"/>
              </a:solidFill>
              <a:effectLst>
                <a:outerShdw blurRad="38100" dist="38100" dir="2700000" algn="tl">
                  <a:srgbClr val="000000"/>
                </a:outerShdw>
              </a:effectLst>
              <a:latin typeface="Times New Roman" pitchFamily="18" charset="0"/>
            </a:endParaRPr>
          </a:p>
          <a:p>
            <a:pPr marL="339725" indent="-339725" defTabSz="822325" eaLnBrk="1" hangingPunct="1">
              <a:lnSpc>
                <a:spcPct val="90000"/>
              </a:lnSpc>
              <a:spcBef>
                <a:spcPct val="20000"/>
              </a:spcBef>
              <a:buClr>
                <a:srgbClr val="FF0000"/>
              </a:buClr>
              <a:buSzPct val="125000"/>
              <a:buFont typeface="Wingdings" pitchFamily="2" charset="2"/>
              <a:buBlip>
                <a:blip r:embed="rId3"/>
              </a:buBlip>
              <a:defRPr/>
            </a:pPr>
            <a:r>
              <a:rPr lang="en-US" sz="2100" dirty="0">
                <a:solidFill>
                  <a:schemeClr val="tx2"/>
                </a:solidFill>
                <a:effectLst>
                  <a:outerShdw blurRad="38100" dist="38100" dir="2700000" algn="tl">
                    <a:srgbClr val="000000"/>
                  </a:outerShdw>
                </a:effectLst>
                <a:latin typeface="Times New Roman" pitchFamily="18" charset="0"/>
              </a:rPr>
              <a:t>1998 - Congress allocated $1.2 billion for ITS related programs. </a:t>
            </a:r>
          </a:p>
          <a:p>
            <a:pPr marL="339725" indent="-339725" algn="just" defTabSz="822325" eaLnBrk="1" hangingPunct="1">
              <a:lnSpc>
                <a:spcPct val="90000"/>
              </a:lnSpc>
              <a:spcBef>
                <a:spcPct val="20000"/>
              </a:spcBef>
              <a:buClr>
                <a:srgbClr val="FF0000"/>
              </a:buClr>
              <a:buSzPct val="125000"/>
              <a:buFont typeface="Wingdings" pitchFamily="2" charset="2"/>
              <a:buBlip>
                <a:blip r:embed="rId3"/>
              </a:buBlip>
              <a:defRPr/>
            </a:pPr>
            <a:endParaRPr lang="en-US" sz="800" dirty="0">
              <a:solidFill>
                <a:schemeClr val="tx2"/>
              </a:solidFill>
              <a:effectLst>
                <a:outerShdw blurRad="38100" dist="38100" dir="2700000" algn="tl">
                  <a:srgbClr val="000000"/>
                </a:outerShdw>
              </a:effectLst>
              <a:latin typeface="Times New Roman" pitchFamily="18" charset="0"/>
            </a:endParaRPr>
          </a:p>
          <a:p>
            <a:pPr marL="339725" indent="-339725" algn="just" defTabSz="822325" eaLnBrk="1" hangingPunct="1">
              <a:lnSpc>
                <a:spcPct val="90000"/>
              </a:lnSpc>
              <a:spcBef>
                <a:spcPct val="20000"/>
              </a:spcBef>
              <a:buClr>
                <a:srgbClr val="FF0000"/>
              </a:buClr>
              <a:buSzPct val="125000"/>
              <a:buFont typeface="Wingdings" pitchFamily="2" charset="2"/>
              <a:buBlip>
                <a:blip r:embed="rId3"/>
              </a:buBlip>
              <a:defRPr/>
            </a:pPr>
            <a:r>
              <a:rPr lang="en-US" sz="2100" dirty="0">
                <a:solidFill>
                  <a:schemeClr val="tx2"/>
                </a:solidFill>
                <a:effectLst>
                  <a:outerShdw blurRad="38100" dist="38100" dir="2700000" algn="tl">
                    <a:srgbClr val="000000"/>
                  </a:outerShdw>
                </a:effectLst>
                <a:latin typeface="Times New Roman" pitchFamily="18" charset="0"/>
              </a:rPr>
              <a:t>2001 - The San Joaquin Valley Intelligent Transportation System Strategic Deployment Plan was published, identifying the Fresno-Clovis Regional ITS Project and Fresno-Clovis area Signal Coordination as  priority projects for Fresno County.</a:t>
            </a:r>
          </a:p>
          <a:p>
            <a:pPr marL="339725" indent="-339725" algn="just" defTabSz="822325" eaLnBrk="1" hangingPunct="1">
              <a:lnSpc>
                <a:spcPct val="90000"/>
              </a:lnSpc>
              <a:spcBef>
                <a:spcPct val="20000"/>
              </a:spcBef>
              <a:buClr>
                <a:srgbClr val="FF0000"/>
              </a:buClr>
              <a:buSzPct val="125000"/>
              <a:buFont typeface="Wingdings" pitchFamily="2" charset="2"/>
              <a:buBlip>
                <a:blip r:embed="rId3"/>
              </a:buBlip>
              <a:defRPr/>
            </a:pPr>
            <a:endParaRPr lang="en-US" sz="800" dirty="0">
              <a:solidFill>
                <a:schemeClr val="tx2"/>
              </a:solidFill>
              <a:effectLst>
                <a:outerShdw blurRad="38100" dist="38100" dir="2700000" algn="tl">
                  <a:srgbClr val="000000"/>
                </a:outerShdw>
              </a:effectLst>
              <a:latin typeface="Times New Roman" pitchFamily="18" charset="0"/>
            </a:endParaRPr>
          </a:p>
          <a:p>
            <a:pPr marL="339725" indent="-339725" algn="just" defTabSz="822325" eaLnBrk="1" hangingPunct="1">
              <a:lnSpc>
                <a:spcPct val="90000"/>
              </a:lnSpc>
              <a:spcBef>
                <a:spcPct val="20000"/>
              </a:spcBef>
              <a:buClr>
                <a:srgbClr val="FF0000"/>
              </a:buClr>
              <a:buSzPct val="125000"/>
              <a:buFont typeface="Wingdings" pitchFamily="2" charset="2"/>
              <a:buBlip>
                <a:blip r:embed="rId3"/>
              </a:buBlip>
              <a:defRPr/>
            </a:pPr>
            <a:r>
              <a:rPr lang="en-US" sz="2100" dirty="0">
                <a:solidFill>
                  <a:schemeClr val="tx2"/>
                </a:solidFill>
                <a:effectLst>
                  <a:outerShdw blurRad="38100" dist="38100" dir="2700000" algn="tl">
                    <a:srgbClr val="000000"/>
                  </a:outerShdw>
                </a:effectLst>
                <a:latin typeface="Times New Roman" pitchFamily="18" charset="0"/>
              </a:rPr>
              <a:t>2015  -  The Fresno County Intelligent Transportation System Strategic Deployment Plan update was published</a:t>
            </a:r>
            <a:r>
              <a:rPr lang="en-US" sz="2000" dirty="0">
                <a:solidFill>
                  <a:schemeClr val="tx2"/>
                </a:solidFill>
                <a:effectLst>
                  <a:outerShdw blurRad="38100" dist="38100" dir="2700000" algn="tl">
                    <a:srgbClr val="000000"/>
                  </a:outerShdw>
                </a:effectLst>
                <a:latin typeface="Times New Roman" pitchFamily="18" charset="0"/>
              </a:rPr>
              <a:t> (Fresno COG).</a:t>
            </a:r>
          </a:p>
          <a:p>
            <a:pPr marL="339725" indent="-339725" defTabSz="822325" eaLnBrk="1" hangingPunct="1">
              <a:lnSpc>
                <a:spcPct val="90000"/>
              </a:lnSpc>
              <a:spcBef>
                <a:spcPct val="20000"/>
              </a:spcBef>
              <a:buClr>
                <a:schemeClr val="accent2"/>
              </a:buClr>
              <a:buSzPct val="150000"/>
              <a:buFont typeface="Wingdings" pitchFamily="2" charset="2"/>
              <a:buNone/>
              <a:defRPr/>
            </a:pPr>
            <a:endParaRPr lang="en-US" sz="1000" b="1" dirty="0"/>
          </a:p>
          <a:p>
            <a:pPr marL="574675" lvl="1" indent="-3175" defTabSz="822325" eaLnBrk="1" hangingPunct="1">
              <a:lnSpc>
                <a:spcPct val="90000"/>
              </a:lnSpc>
              <a:spcBef>
                <a:spcPct val="20000"/>
              </a:spcBef>
              <a:buClr>
                <a:schemeClr val="tx1"/>
              </a:buClr>
              <a:buSzPct val="150000"/>
              <a:buFontTx/>
              <a:buChar char="•"/>
              <a:defRPr/>
            </a:pPr>
            <a:endParaRPr lang="en-US" sz="1900" b="1" dirty="0"/>
          </a:p>
          <a:p>
            <a:pPr marL="574675" lvl="1" indent="-3175" defTabSz="822325" eaLnBrk="1" hangingPunct="1">
              <a:lnSpc>
                <a:spcPct val="90000"/>
              </a:lnSpc>
              <a:spcBef>
                <a:spcPct val="20000"/>
              </a:spcBef>
              <a:buClr>
                <a:schemeClr val="tx1"/>
              </a:buClr>
              <a:buFont typeface="Tahoma" pitchFamily="34" charset="0"/>
              <a:buChar char="–"/>
              <a:defRPr/>
            </a:pPr>
            <a:endParaRPr lang="en-US" sz="1900" b="1" dirty="0"/>
          </a:p>
          <a:p>
            <a:pPr marL="574675" lvl="1" indent="-3175" defTabSz="822325" eaLnBrk="1" hangingPunct="1">
              <a:lnSpc>
                <a:spcPct val="90000"/>
              </a:lnSpc>
              <a:spcBef>
                <a:spcPct val="20000"/>
              </a:spcBef>
              <a:buClr>
                <a:schemeClr val="tx1"/>
              </a:buClr>
              <a:buFont typeface="Tahoma" pitchFamily="34" charset="0"/>
              <a:buChar char="–"/>
              <a:defRPr/>
            </a:pPr>
            <a:endParaRPr lang="en-US" sz="1900" b="1" dirty="0"/>
          </a:p>
          <a:p>
            <a:pPr marL="339725" indent="-339725" defTabSz="822325" eaLnBrk="1" hangingPunct="1">
              <a:lnSpc>
                <a:spcPct val="90000"/>
              </a:lnSpc>
              <a:spcBef>
                <a:spcPct val="20000"/>
              </a:spcBef>
              <a:buClr>
                <a:schemeClr val="tx1"/>
              </a:buClr>
              <a:buSzPct val="80000"/>
              <a:buFont typeface="Tahoma" pitchFamily="34" charset="0"/>
              <a:buNone/>
              <a:defRPr/>
            </a:pPr>
            <a:endParaRPr lang="en-US" sz="21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23" y="476109"/>
            <a:ext cx="7452360" cy="679591"/>
          </a:xfrm>
        </p:spPr>
        <p:txBody>
          <a:bodyPr/>
          <a:lstStyle/>
          <a:p>
            <a:r>
              <a:rPr lang="en-US" dirty="0"/>
              <a:t>Scope of Work</a:t>
            </a:r>
          </a:p>
        </p:txBody>
      </p:sp>
      <p:sp>
        <p:nvSpPr>
          <p:cNvPr id="3" name="Content Placeholder 2"/>
          <p:cNvSpPr>
            <a:spLocks noGrp="1"/>
          </p:cNvSpPr>
          <p:nvPr>
            <p:ph idx="1"/>
          </p:nvPr>
        </p:nvSpPr>
        <p:spPr>
          <a:xfrm>
            <a:off x="101600" y="1428328"/>
            <a:ext cx="8077200" cy="4693072"/>
          </a:xfrm>
        </p:spPr>
        <p:txBody>
          <a:bodyPr>
            <a:normAutofit fontScale="77500" lnSpcReduction="20000"/>
          </a:bodyPr>
          <a:lstStyle/>
          <a:p>
            <a:pPr marL="98754" indent="0">
              <a:buNone/>
            </a:pPr>
            <a:r>
              <a:rPr lang="en-US" sz="2600" b="1" dirty="0"/>
              <a:t>The proposed project will</a:t>
            </a:r>
          </a:p>
          <a:p>
            <a:pPr marL="98754" indent="0">
              <a:buNone/>
            </a:pPr>
            <a:endParaRPr lang="en-US" sz="2200" dirty="0"/>
          </a:p>
          <a:p>
            <a:pPr marL="555954" indent="-457200">
              <a:buClrTx/>
              <a:buFont typeface="+mj-lt"/>
              <a:buAutoNum type="arabicPeriod"/>
            </a:pPr>
            <a:r>
              <a:rPr lang="en-US" sz="2300" u="sng" dirty="0"/>
              <a:t>Deploy ATMS &amp; ASCT Systems</a:t>
            </a:r>
            <a:r>
              <a:rPr lang="en-US" sz="2300" dirty="0"/>
              <a:t>, and controller modules at 15 signals </a:t>
            </a:r>
            <a:r>
              <a:rPr lang="en-US" sz="2200" i="1" dirty="0">
                <a:solidFill>
                  <a:srgbClr val="0070C0"/>
                </a:solidFill>
              </a:rPr>
              <a:t>(Next Generation New Technology);  </a:t>
            </a:r>
          </a:p>
          <a:p>
            <a:pPr marL="1057960" lvl="2" indent="-457200">
              <a:buClrTx/>
              <a:buFont typeface="Wingdings" panose="05000000000000000000" pitchFamily="2" charset="2"/>
              <a:buChar char="Ø"/>
            </a:pPr>
            <a:r>
              <a:rPr lang="en-US" sz="1800" dirty="0">
                <a:solidFill>
                  <a:schemeClr val="tx1"/>
                </a:solidFill>
              </a:rPr>
              <a:t>Install Video detection &amp; cameras.</a:t>
            </a:r>
          </a:p>
          <a:p>
            <a:pPr marL="555954" indent="-457200">
              <a:buClrTx/>
              <a:buFont typeface="+mj-lt"/>
              <a:buAutoNum type="arabicPeriod"/>
            </a:pPr>
            <a:endParaRPr lang="en-US" sz="1500" dirty="0"/>
          </a:p>
          <a:p>
            <a:pPr marL="555954" indent="-457200">
              <a:buClrTx/>
              <a:buFont typeface="+mj-lt"/>
              <a:buAutoNum type="arabicPeriod"/>
            </a:pPr>
            <a:r>
              <a:rPr lang="en-US" sz="2300" u="sng" dirty="0"/>
              <a:t>Deploy GPS Emergency Vehicle Preemption System</a:t>
            </a:r>
            <a:r>
              <a:rPr lang="en-US" sz="2300" dirty="0"/>
              <a:t> at 15 signals </a:t>
            </a:r>
            <a:r>
              <a:rPr lang="en-US" sz="2200" i="1" dirty="0">
                <a:solidFill>
                  <a:srgbClr val="0070C0"/>
                </a:solidFill>
              </a:rPr>
              <a:t>(Central Valley Transition to New Technology);</a:t>
            </a:r>
          </a:p>
          <a:p>
            <a:pPr marL="1057960" lvl="2" indent="-457200">
              <a:buClrTx/>
              <a:buFont typeface="Wingdings" panose="05000000000000000000" pitchFamily="2" charset="2"/>
              <a:buChar char="Ø"/>
            </a:pPr>
            <a:r>
              <a:rPr lang="en-US" sz="1800" dirty="0">
                <a:solidFill>
                  <a:schemeClr val="tx1"/>
                </a:solidFill>
              </a:rPr>
              <a:t>Install EVP equipment on limited Fire &amp; PD vehicles for validation.</a:t>
            </a:r>
          </a:p>
          <a:p>
            <a:pPr marL="600760" lvl="2" indent="0">
              <a:buClrTx/>
              <a:buNone/>
            </a:pPr>
            <a:endParaRPr lang="en-US" sz="1500" dirty="0">
              <a:solidFill>
                <a:schemeClr val="tx1"/>
              </a:solidFill>
            </a:endParaRPr>
          </a:p>
          <a:p>
            <a:pPr marL="555954" indent="-457200">
              <a:buClrTx/>
              <a:buFont typeface="+mj-lt"/>
              <a:buAutoNum type="arabicPeriod"/>
            </a:pPr>
            <a:r>
              <a:rPr lang="en-US" sz="2500" u="sng" dirty="0"/>
              <a:t>Deploy Transit Signal Priority</a:t>
            </a:r>
            <a:r>
              <a:rPr lang="en-US" sz="2500" dirty="0"/>
              <a:t> at 15 signals </a:t>
            </a:r>
            <a:br>
              <a:rPr lang="en-US" sz="2500" dirty="0"/>
            </a:br>
            <a:r>
              <a:rPr lang="en-US" sz="2200" i="1" dirty="0">
                <a:solidFill>
                  <a:srgbClr val="0070C0"/>
                </a:solidFill>
              </a:rPr>
              <a:t>(Expansion of Transit Signal Priority);</a:t>
            </a:r>
            <a:r>
              <a:rPr lang="en-US" sz="2200" dirty="0"/>
              <a:t> </a:t>
            </a:r>
            <a:r>
              <a:rPr lang="en-US" dirty="0"/>
              <a:t> </a:t>
            </a:r>
          </a:p>
          <a:p>
            <a:pPr marL="1057960" lvl="2" indent="-457200">
              <a:buClrTx/>
              <a:buFont typeface="Wingdings" panose="05000000000000000000" pitchFamily="2" charset="2"/>
              <a:buChar char="Ø"/>
            </a:pPr>
            <a:r>
              <a:rPr lang="en-US" sz="1800" dirty="0">
                <a:solidFill>
                  <a:schemeClr val="tx1"/>
                </a:solidFill>
              </a:rPr>
              <a:t>Install TSP equipment on limited Transit buses along proposed routes.</a:t>
            </a:r>
          </a:p>
          <a:p>
            <a:pPr marL="1057960" lvl="2" indent="-457200">
              <a:buClrTx/>
              <a:buFont typeface="Wingdings" panose="05000000000000000000" pitchFamily="2" charset="2"/>
              <a:buChar char="Ø"/>
            </a:pPr>
            <a:endParaRPr lang="en-US" sz="1500" dirty="0"/>
          </a:p>
          <a:p>
            <a:pPr marL="555954" indent="-457200">
              <a:buClrTx/>
              <a:buFont typeface="+mj-lt"/>
              <a:buAutoNum type="arabicPeriod"/>
            </a:pPr>
            <a:r>
              <a:rPr lang="en-US" sz="2500" u="sng" dirty="0"/>
              <a:t>Deploy Bicycle &amp; Pedestrian Detection System </a:t>
            </a:r>
            <a:r>
              <a:rPr lang="en-US" sz="2500" dirty="0"/>
              <a:t>at Tulare Street and P Street traffic signal </a:t>
            </a:r>
            <a:r>
              <a:rPr lang="en-US" sz="2200" i="1" dirty="0">
                <a:solidFill>
                  <a:srgbClr val="0070C0"/>
                </a:solidFill>
              </a:rPr>
              <a:t>(Next Generation New Technology</a:t>
            </a:r>
            <a:r>
              <a:rPr lang="en-US" sz="2200" dirty="0">
                <a:solidFill>
                  <a:srgbClr val="0070C0"/>
                </a:solidFill>
              </a:rPr>
              <a:t>);</a:t>
            </a:r>
            <a:br>
              <a:rPr lang="en-US" sz="2500" dirty="0"/>
            </a:br>
            <a:endParaRPr lang="en-US" sz="1500" dirty="0"/>
          </a:p>
          <a:p>
            <a:pPr marL="555954" indent="-457200">
              <a:buClrTx/>
              <a:buFont typeface="+mj-lt"/>
              <a:buAutoNum type="arabicPeriod"/>
            </a:pPr>
            <a:r>
              <a:rPr lang="en-US" sz="2200" u="sng" dirty="0"/>
              <a:t>System Engineer &amp; validate interoperability</a:t>
            </a:r>
            <a:r>
              <a:rPr lang="en-US" sz="2200" dirty="0"/>
              <a:t> of ATMS, ASCT, TSP, EVP,  SmartCycle &amp; PedTrax Systems </a:t>
            </a:r>
            <a:r>
              <a:rPr lang="en-US" sz="2200" i="1" dirty="0">
                <a:solidFill>
                  <a:srgbClr val="0070C0"/>
                </a:solidFill>
              </a:rPr>
              <a:t>(Next Generation New Technology).</a:t>
            </a:r>
          </a:p>
        </p:txBody>
      </p:sp>
    </p:spTree>
    <p:extLst>
      <p:ext uri="{BB962C8B-B14F-4D97-AF65-F5344CB8AC3E}">
        <p14:creationId xmlns:p14="http://schemas.microsoft.com/office/powerpoint/2010/main" val="2149156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23" y="748171"/>
            <a:ext cx="7452360" cy="952218"/>
          </a:xfrm>
        </p:spPr>
        <p:txBody>
          <a:bodyPr/>
          <a:lstStyle/>
          <a:p>
            <a:r>
              <a:rPr lang="en-US" dirty="0"/>
              <a:t>Locations &amp; Cost</a:t>
            </a:r>
          </a:p>
        </p:txBody>
      </p:sp>
      <p:sp>
        <p:nvSpPr>
          <p:cNvPr id="3" name="Content Placeholder 2"/>
          <p:cNvSpPr>
            <a:spLocks noGrp="1"/>
          </p:cNvSpPr>
          <p:nvPr>
            <p:ph idx="1"/>
          </p:nvPr>
        </p:nvSpPr>
        <p:spPr>
          <a:xfrm>
            <a:off x="414020" y="1632373"/>
            <a:ext cx="7452360" cy="3860563"/>
          </a:xfrm>
        </p:spPr>
        <p:txBody>
          <a:bodyPr>
            <a:normAutofit/>
          </a:bodyPr>
          <a:lstStyle/>
          <a:p>
            <a:pPr marL="98755" indent="0">
              <a:buClr>
                <a:schemeClr val="bg2">
                  <a:lumMod val="25000"/>
                </a:schemeClr>
              </a:buClr>
              <a:buNone/>
            </a:pPr>
            <a:r>
              <a:rPr lang="en-US" u="sng" dirty="0"/>
              <a:t>Tulare Street</a:t>
            </a:r>
            <a:r>
              <a:rPr lang="en-US" dirty="0"/>
              <a:t> from R Street to H Street.</a:t>
            </a:r>
          </a:p>
          <a:p>
            <a:pPr marL="270204" indent="-171450"/>
            <a:endParaRPr lang="en-US" sz="1200" dirty="0"/>
          </a:p>
          <a:p>
            <a:pPr marL="98755" indent="0">
              <a:buClr>
                <a:schemeClr val="bg2">
                  <a:lumMod val="25000"/>
                </a:schemeClr>
              </a:buClr>
              <a:buNone/>
            </a:pPr>
            <a:r>
              <a:rPr lang="en-US" u="sng" dirty="0"/>
              <a:t>Tuolumne Street</a:t>
            </a:r>
            <a:r>
              <a:rPr lang="en-US" dirty="0"/>
              <a:t> from P Street to Broadway Street.</a:t>
            </a:r>
          </a:p>
          <a:p>
            <a:pPr>
              <a:buClr>
                <a:schemeClr val="bg2">
                  <a:lumMod val="25000"/>
                </a:schemeClr>
              </a:buClr>
            </a:pPr>
            <a:endParaRPr lang="en-US" sz="1200" dirty="0"/>
          </a:p>
          <a:p>
            <a:pPr marL="98754" indent="0">
              <a:buClr>
                <a:schemeClr val="bg2">
                  <a:lumMod val="25000"/>
                </a:schemeClr>
              </a:buClr>
              <a:buNone/>
            </a:pPr>
            <a:r>
              <a:rPr lang="en-US" u="sng" dirty="0"/>
              <a:t>Divisadero Street</a:t>
            </a:r>
            <a:r>
              <a:rPr lang="en-US" dirty="0"/>
              <a:t> from Fresno Street to Mariposa Street.</a:t>
            </a:r>
          </a:p>
          <a:p>
            <a:pPr marL="270204" indent="-171450">
              <a:buClr>
                <a:schemeClr val="bg2">
                  <a:lumMod val="25000"/>
                </a:schemeClr>
              </a:buClr>
            </a:pPr>
            <a:endParaRPr lang="en-US" sz="1200" dirty="0"/>
          </a:p>
          <a:p>
            <a:pPr marL="98755" indent="0">
              <a:buClr>
                <a:schemeClr val="bg2">
                  <a:lumMod val="25000"/>
                </a:schemeClr>
              </a:buClr>
              <a:buNone/>
            </a:pPr>
            <a:r>
              <a:rPr lang="en-US" dirty="0"/>
              <a:t>Cost for Next Generation Advanced Transportation Systems  @ 15 Signals Downtown: </a:t>
            </a:r>
            <a:r>
              <a:rPr lang="en-US" u="sng" dirty="0"/>
              <a:t>$2,500,000</a:t>
            </a:r>
            <a:r>
              <a:rPr lang="en-US" dirty="0"/>
              <a:t>. </a:t>
            </a:r>
            <a:r>
              <a:rPr lang="en-US" sz="2000" dirty="0">
                <a:solidFill>
                  <a:srgbClr val="0070C0"/>
                </a:solidFill>
              </a:rPr>
              <a:t>(</a:t>
            </a:r>
            <a:r>
              <a:rPr lang="en-US" sz="2000" i="1" dirty="0">
                <a:solidFill>
                  <a:srgbClr val="0070C0"/>
                </a:solidFill>
              </a:rPr>
              <a:t>Actually, It’s priceless!  This project will launch several next generation technologies for the Central Valley</a:t>
            </a:r>
            <a:r>
              <a:rPr lang="en-US" sz="2000" dirty="0">
                <a:solidFill>
                  <a:srgbClr val="0070C0"/>
                </a:solidFill>
              </a:rPr>
              <a:t>).</a:t>
            </a:r>
          </a:p>
          <a:p>
            <a:pPr>
              <a:buClr>
                <a:schemeClr val="bg2">
                  <a:lumMod val="25000"/>
                </a:schemeClr>
              </a:buClr>
            </a:pPr>
            <a:endParaRPr lang="en-US" dirty="0"/>
          </a:p>
          <a:p>
            <a:endParaRPr lang="en-US" dirty="0"/>
          </a:p>
        </p:txBody>
      </p:sp>
    </p:spTree>
    <p:extLst>
      <p:ext uri="{BB962C8B-B14F-4D97-AF65-F5344CB8AC3E}">
        <p14:creationId xmlns:p14="http://schemas.microsoft.com/office/powerpoint/2010/main" val="3355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883" y="415179"/>
            <a:ext cx="2697901" cy="631854"/>
          </a:xfrm>
          <a:prstGeom prst="rect">
            <a:avLst/>
          </a:prstGeom>
          <a:noFill/>
        </p:spPr>
        <p:txBody>
          <a:bodyPr wrap="none" lIns="82295" tIns="41148" rIns="82295" bIns="41148" rtlCol="0">
            <a:spAutoFit/>
          </a:bodyPr>
          <a:lstStyle/>
          <a:p>
            <a:pPr defTabSz="822952" eaLnBrk="1" fontAlgn="auto" hangingPunct="1">
              <a:spcAft>
                <a:spcPts val="0"/>
              </a:spcAft>
            </a:pPr>
            <a:r>
              <a:rPr lang="en-US" sz="3600" dirty="0">
                <a:solidFill>
                  <a:srgbClr val="424456"/>
                </a:solidFill>
                <a:latin typeface="Arial"/>
              </a:rPr>
              <a:t>Project Area</a:t>
            </a:r>
          </a:p>
        </p:txBody>
      </p:sp>
      <p:sp>
        <p:nvSpPr>
          <p:cNvPr id="5" name="AutoShape 4" descr="Image result for downtown fresno"/>
          <p:cNvSpPr>
            <a:spLocks noChangeAspect="1" noChangeArrowheads="1"/>
          </p:cNvSpPr>
          <p:nvPr/>
        </p:nvSpPr>
        <p:spPr bwMode="auto">
          <a:xfrm>
            <a:off x="140883" y="-128945"/>
            <a:ext cx="276013" cy="27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5" tIns="41148" rIns="82295" bIns="41148" numCol="1" anchor="t" anchorCtr="0" compatLnSpc="1">
            <a:prstTxWarp prst="textNoShape">
              <a:avLst/>
            </a:prstTxWarp>
          </a:bodyPr>
          <a:lstStyle/>
          <a:p>
            <a:pPr defTabSz="822952" eaLnBrk="1" fontAlgn="auto" hangingPunct="1">
              <a:spcBef>
                <a:spcPts val="0"/>
              </a:spcBef>
              <a:spcAft>
                <a:spcPts val="0"/>
              </a:spcAft>
            </a:pPr>
            <a:endParaRPr lang="en-US" dirty="0">
              <a:solidFill>
                <a:prstClr val="black"/>
              </a:solidFill>
              <a:latin typeface="Arial"/>
            </a:endParaRPr>
          </a:p>
        </p:txBody>
      </p:sp>
      <p:sp>
        <p:nvSpPr>
          <p:cNvPr id="6" name="AutoShape 7" descr="Image result for downtown fresno"/>
          <p:cNvSpPr>
            <a:spLocks noChangeAspect="1" noChangeArrowheads="1"/>
          </p:cNvSpPr>
          <p:nvPr/>
        </p:nvSpPr>
        <p:spPr bwMode="auto">
          <a:xfrm>
            <a:off x="278890" y="7086"/>
            <a:ext cx="276013" cy="27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5" tIns="41148" rIns="82295" bIns="41148" numCol="1" anchor="t" anchorCtr="0" compatLnSpc="1">
            <a:prstTxWarp prst="textNoShape">
              <a:avLst/>
            </a:prstTxWarp>
          </a:bodyPr>
          <a:lstStyle/>
          <a:p>
            <a:pPr defTabSz="822952" eaLnBrk="1" fontAlgn="auto" hangingPunct="1">
              <a:spcBef>
                <a:spcPts val="0"/>
              </a:spcBef>
              <a:spcAft>
                <a:spcPts val="0"/>
              </a:spcAft>
            </a:pPr>
            <a:endParaRPr lang="en-US" dirty="0">
              <a:solidFill>
                <a:prstClr val="black"/>
              </a:solidFill>
              <a:latin typeface="Arial"/>
            </a:endParaRPr>
          </a:p>
        </p:txBody>
      </p:sp>
      <p:sp>
        <p:nvSpPr>
          <p:cNvPr id="7" name="AutoShape 10" descr="Image result for downtown fresno"/>
          <p:cNvSpPr>
            <a:spLocks noChangeAspect="1" noChangeArrowheads="1"/>
          </p:cNvSpPr>
          <p:nvPr/>
        </p:nvSpPr>
        <p:spPr bwMode="auto">
          <a:xfrm>
            <a:off x="416895" y="143117"/>
            <a:ext cx="276013" cy="27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5" tIns="41148" rIns="82295" bIns="41148" numCol="1" anchor="t" anchorCtr="0" compatLnSpc="1">
            <a:prstTxWarp prst="textNoShape">
              <a:avLst/>
            </a:prstTxWarp>
          </a:bodyPr>
          <a:lstStyle/>
          <a:p>
            <a:pPr defTabSz="822952" eaLnBrk="1" fontAlgn="auto" hangingPunct="1">
              <a:spcBef>
                <a:spcPts val="0"/>
              </a:spcBef>
              <a:spcAft>
                <a:spcPts val="0"/>
              </a:spcAft>
            </a:pPr>
            <a:endParaRPr lang="en-US" dirty="0">
              <a:solidFill>
                <a:prstClr val="black"/>
              </a:solidFill>
              <a:latin typeface="Arial"/>
            </a:endParaRPr>
          </a:p>
        </p:txBody>
      </p:sp>
      <p:pic>
        <p:nvPicPr>
          <p:cNvPr id="1037" name="Picture 13" descr="Image result for Q line brt fres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6600" y="1213802"/>
            <a:ext cx="2218662" cy="1640177"/>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Image result for downtown fres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1137" y="3014608"/>
            <a:ext cx="2234125" cy="1470028"/>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Image result for downtown fres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6600" y="4660900"/>
            <a:ext cx="2234125" cy="9699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a:t> </a:t>
            </a: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15" y="1213802"/>
            <a:ext cx="5599517" cy="443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301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23" y="612140"/>
            <a:ext cx="7452360" cy="952218"/>
          </a:xfrm>
        </p:spPr>
        <p:txBody>
          <a:bodyPr/>
          <a:lstStyle/>
          <a:p>
            <a:r>
              <a:rPr lang="en-US" dirty="0"/>
              <a:t>Need</a:t>
            </a:r>
          </a:p>
        </p:txBody>
      </p:sp>
      <p:sp>
        <p:nvSpPr>
          <p:cNvPr id="3" name="Content Placeholder 2"/>
          <p:cNvSpPr>
            <a:spLocks noGrp="1"/>
          </p:cNvSpPr>
          <p:nvPr>
            <p:ph idx="1"/>
          </p:nvPr>
        </p:nvSpPr>
        <p:spPr>
          <a:xfrm>
            <a:off x="863600" y="1384300"/>
            <a:ext cx="6324600" cy="4572000"/>
          </a:xfrm>
        </p:spPr>
        <p:txBody>
          <a:bodyPr>
            <a:normAutofit fontScale="25000" lnSpcReduction="20000"/>
          </a:bodyPr>
          <a:lstStyle/>
          <a:p>
            <a:pPr marL="98754" indent="0">
              <a:buNone/>
            </a:pPr>
            <a:endParaRPr lang="en-US" sz="6400" dirty="0"/>
          </a:p>
          <a:p>
            <a:pPr marL="98754" indent="0">
              <a:buClr>
                <a:schemeClr val="accent6">
                  <a:lumMod val="75000"/>
                </a:schemeClr>
              </a:buClr>
              <a:buNone/>
            </a:pPr>
            <a:r>
              <a:rPr lang="en-US" sz="7200" dirty="0"/>
              <a:t>Dynamic Downtown Part 2 Project will deploy the latest versions of ATMS &amp; ASCT,  </a:t>
            </a:r>
            <a:r>
              <a:rPr lang="en-US" sz="7200" dirty="0" err="1"/>
              <a:t>inlcuding</a:t>
            </a:r>
            <a:r>
              <a:rPr lang="en-US" sz="7200" dirty="0"/>
              <a:t> Infrastructure-to-Vehicle Systems, and cloud based Signal Performance Measures.  </a:t>
            </a:r>
          </a:p>
          <a:p>
            <a:pPr marL="98754" indent="0">
              <a:buClr>
                <a:schemeClr val="accent6">
                  <a:lumMod val="75000"/>
                </a:schemeClr>
              </a:buClr>
              <a:buNone/>
            </a:pPr>
            <a:endParaRPr lang="en-US" sz="4800" dirty="0"/>
          </a:p>
          <a:p>
            <a:pPr marL="98754" indent="0">
              <a:buClr>
                <a:schemeClr val="accent6">
                  <a:lumMod val="75000"/>
                </a:schemeClr>
              </a:buClr>
              <a:buNone/>
            </a:pPr>
            <a:r>
              <a:rPr lang="en-US" sz="7200" dirty="0"/>
              <a:t>EVP/TSP deployment will demonstrate and support the transition from 20+ year old optical EVP Systems to modern GPS/Radio Frequency EVP Systems.</a:t>
            </a:r>
          </a:p>
          <a:p>
            <a:pPr marL="98754" indent="0">
              <a:buClr>
                <a:schemeClr val="accent6">
                  <a:lumMod val="75000"/>
                </a:schemeClr>
              </a:buClr>
              <a:buNone/>
            </a:pPr>
            <a:endParaRPr lang="en-US" sz="4800" dirty="0"/>
          </a:p>
          <a:p>
            <a:pPr marL="98754" indent="0">
              <a:buClr>
                <a:schemeClr val="accent6">
                  <a:lumMod val="75000"/>
                </a:schemeClr>
              </a:buClr>
              <a:buNone/>
            </a:pPr>
            <a:r>
              <a:rPr lang="en-US" sz="7200" dirty="0"/>
              <a:t>Bicycle &amp; pedestrian detection systems will demonstrate the latest application of new technologies for pedestrian safety at traffic signals.</a:t>
            </a:r>
          </a:p>
          <a:p>
            <a:pPr marL="98754" indent="0">
              <a:buClr>
                <a:schemeClr val="accent6">
                  <a:lumMod val="75000"/>
                </a:schemeClr>
              </a:buClr>
              <a:buNone/>
            </a:pPr>
            <a:endParaRPr lang="en-US" sz="4800" dirty="0"/>
          </a:p>
          <a:p>
            <a:pPr marL="98754" indent="0">
              <a:buClr>
                <a:schemeClr val="accent6">
                  <a:lumMod val="75000"/>
                </a:schemeClr>
              </a:buClr>
              <a:buNone/>
            </a:pPr>
            <a:r>
              <a:rPr lang="en-US" sz="7200" dirty="0"/>
              <a:t>Dynamic Downtown Part 2 is an </a:t>
            </a:r>
            <a:r>
              <a:rPr lang="en-US" sz="7200" u="sng" dirty="0"/>
              <a:t>essential</a:t>
            </a:r>
            <a:r>
              <a:rPr lang="en-US" sz="7200" dirty="0"/>
              <a:t> project that will System Engineer, and upon successful Validation of new technologies, will introduce new ITS Standards.</a:t>
            </a:r>
          </a:p>
        </p:txBody>
      </p:sp>
      <p:pic>
        <p:nvPicPr>
          <p:cNvPr id="5" name="Picture 13" descr="MMj0254431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322" y="1689101"/>
            <a:ext cx="66501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MMj0254431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7885" y="2740826"/>
            <a:ext cx="62345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MMj0254431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5540" y="3622467"/>
            <a:ext cx="685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MMj0254431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3640" y="4584700"/>
            <a:ext cx="609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778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20" y="622301"/>
            <a:ext cx="7452360" cy="838200"/>
          </a:xfrm>
        </p:spPr>
        <p:txBody>
          <a:bodyPr/>
          <a:lstStyle/>
          <a:p>
            <a:r>
              <a:rPr lang="en-US" dirty="0"/>
              <a:t>Project Benefits</a:t>
            </a:r>
          </a:p>
        </p:txBody>
      </p:sp>
      <p:sp>
        <p:nvSpPr>
          <p:cNvPr id="3" name="Content Placeholder 2"/>
          <p:cNvSpPr>
            <a:spLocks noGrp="1"/>
          </p:cNvSpPr>
          <p:nvPr>
            <p:ph idx="1"/>
          </p:nvPr>
        </p:nvSpPr>
        <p:spPr>
          <a:xfrm>
            <a:off x="276013" y="1632373"/>
            <a:ext cx="7866380" cy="3860563"/>
          </a:xfrm>
        </p:spPr>
        <p:txBody>
          <a:bodyPr>
            <a:normAutofit fontScale="85000" lnSpcReduction="20000"/>
          </a:bodyPr>
          <a:lstStyle/>
          <a:p>
            <a:pPr fontAlgn="base"/>
            <a:r>
              <a:rPr lang="en-US" dirty="0"/>
              <a:t>Reduces Greenhouse Gas Emissions 849 lbs./year. </a:t>
            </a:r>
            <a:r>
              <a:rPr lang="en-US" sz="1300" b="1" dirty="0"/>
              <a:t>Fresno COG, Emission Calculation Guidelines  (2005 ARB Guidance)</a:t>
            </a:r>
          </a:p>
          <a:p>
            <a:pPr marL="98754" indent="0">
              <a:buNone/>
            </a:pPr>
            <a:endParaRPr lang="en-US" dirty="0"/>
          </a:p>
          <a:p>
            <a:r>
              <a:rPr lang="en-US" dirty="0"/>
              <a:t>Improve safety &amp; reliability of the transportation system.</a:t>
            </a:r>
          </a:p>
          <a:p>
            <a:endParaRPr lang="en-US" dirty="0"/>
          </a:p>
          <a:p>
            <a:r>
              <a:rPr lang="en-US" dirty="0"/>
              <a:t>Optimize on-time-performance of Transit, potentially increasing ridership.  </a:t>
            </a:r>
          </a:p>
          <a:p>
            <a:endParaRPr lang="en-US" dirty="0"/>
          </a:p>
          <a:p>
            <a:r>
              <a:rPr lang="en-US" dirty="0"/>
              <a:t>Validate “Next Generation” technology &amp; introduce City of Fresno new ITS Standards.</a:t>
            </a:r>
          </a:p>
          <a:p>
            <a:pPr marL="98754" indent="0">
              <a:buNone/>
            </a:pPr>
            <a:endParaRPr lang="en-US" dirty="0"/>
          </a:p>
          <a:p>
            <a:r>
              <a:rPr lang="en-US" dirty="0"/>
              <a:t>Support economic vitality, local transportation professional education &amp; development. </a:t>
            </a:r>
          </a:p>
        </p:txBody>
      </p:sp>
      <p:pic>
        <p:nvPicPr>
          <p:cNvPr id="4098" name="Picture 2" descr="Image result for return on investmen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24" b="100000" l="0" r="100000">
                        <a14:foregroundMark x1="26667" y1="79048" x2="85333" y2="90794"/>
                        <a14:foregroundMark x1="48444" y1="97460" x2="48444" y2="97460"/>
                        <a14:foregroundMark x1="88000" y1="92381" x2="81778" y2="72698"/>
                        <a14:foregroundMark x1="80000" y1="75238" x2="38889" y2="68889"/>
                        <a14:foregroundMark x1="37778" y1="95556" x2="56222" y2="97460"/>
                        <a14:foregroundMark x1="69111" y1="65397" x2="71111" y2="60000"/>
                      </a14:backgroundRemoval>
                    </a14:imgEffect>
                  </a14:imgLayer>
                </a14:imgProps>
              </a:ext>
              <a:ext uri="{28A0092B-C50C-407E-A947-70E740481C1C}">
                <a14:useLocalDpi xmlns:a14="http://schemas.microsoft.com/office/drawing/2010/main" val="0"/>
              </a:ext>
            </a:extLst>
          </a:blip>
          <a:srcRect/>
          <a:stretch>
            <a:fillRect/>
          </a:stretch>
        </p:blipFill>
        <p:spPr bwMode="auto">
          <a:xfrm>
            <a:off x="5908194" y="3483891"/>
            <a:ext cx="2372206" cy="2637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314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20" y="393700"/>
            <a:ext cx="7452360" cy="1306691"/>
          </a:xfrm>
        </p:spPr>
        <p:txBody>
          <a:bodyPr/>
          <a:lstStyle/>
          <a:p>
            <a:r>
              <a:rPr lang="en-US" dirty="0"/>
              <a:t>Readiness &amp; Experience</a:t>
            </a:r>
          </a:p>
        </p:txBody>
      </p:sp>
      <p:sp>
        <p:nvSpPr>
          <p:cNvPr id="3" name="Content Placeholder 2"/>
          <p:cNvSpPr>
            <a:spLocks noGrp="1"/>
          </p:cNvSpPr>
          <p:nvPr>
            <p:ph idx="1"/>
          </p:nvPr>
        </p:nvSpPr>
        <p:spPr>
          <a:xfrm>
            <a:off x="276014" y="1496342"/>
            <a:ext cx="7728373" cy="4372040"/>
          </a:xfrm>
        </p:spPr>
        <p:txBody>
          <a:bodyPr>
            <a:normAutofit fontScale="25000" lnSpcReduction="20000"/>
          </a:bodyPr>
          <a:lstStyle/>
          <a:p>
            <a:pPr marL="415305" indent="-308607" defTabSz="740085">
              <a:spcBef>
                <a:spcPct val="20000"/>
              </a:spcBef>
              <a:buClr>
                <a:schemeClr val="tx2"/>
              </a:buClr>
              <a:buSzPct val="160000"/>
              <a:defRPr/>
            </a:pPr>
            <a:r>
              <a:rPr lang="en-US" sz="7600" dirty="0"/>
              <a:t>City’s ITS Program has successfully designed, constructed, and synchronized 14 ITS corridors, and 6 additional ITS projects are in design or in construction.</a:t>
            </a:r>
          </a:p>
          <a:p>
            <a:pPr marL="415305" indent="-308607" defTabSz="740085">
              <a:spcBef>
                <a:spcPct val="20000"/>
              </a:spcBef>
              <a:buClr>
                <a:schemeClr val="tx2"/>
              </a:buClr>
              <a:buSzPct val="160000"/>
              <a:defRPr/>
            </a:pPr>
            <a:endParaRPr lang="en-US" sz="2200" dirty="0"/>
          </a:p>
          <a:p>
            <a:pPr marL="415305" indent="-308607" defTabSz="740085">
              <a:spcBef>
                <a:spcPct val="20000"/>
              </a:spcBef>
              <a:buClr>
                <a:schemeClr val="tx2"/>
              </a:buClr>
              <a:buSzPct val="160000"/>
              <a:defRPr/>
            </a:pPr>
            <a:r>
              <a:rPr lang="en-US" sz="7200" dirty="0"/>
              <a:t>The fiber traffic network is complete, synchronizing ~142 traffic signals.</a:t>
            </a:r>
          </a:p>
          <a:p>
            <a:pPr marL="415305" indent="-308607" defTabSz="740085">
              <a:spcBef>
                <a:spcPct val="20000"/>
              </a:spcBef>
              <a:buClr>
                <a:schemeClr val="tx2"/>
              </a:buClr>
              <a:buSzPct val="160000"/>
              <a:defRPr/>
            </a:pPr>
            <a:endParaRPr lang="en-US" sz="2200" dirty="0"/>
          </a:p>
          <a:p>
            <a:pPr marL="415305" indent="-308607" defTabSz="740085">
              <a:spcBef>
                <a:spcPct val="20000"/>
              </a:spcBef>
              <a:buClr>
                <a:schemeClr val="tx2"/>
              </a:buClr>
              <a:buSzPct val="160000"/>
              <a:defRPr/>
            </a:pPr>
            <a:r>
              <a:rPr lang="en-US" sz="7200" dirty="0"/>
              <a:t>The wireless traffic network is complete, synchronizing ~159 traffic signals.</a:t>
            </a:r>
          </a:p>
          <a:p>
            <a:pPr marL="415305" indent="-308607" defTabSz="740085">
              <a:spcBef>
                <a:spcPct val="20000"/>
              </a:spcBef>
              <a:buClr>
                <a:schemeClr val="tx2"/>
              </a:buClr>
              <a:buSzPct val="160000"/>
              <a:defRPr/>
            </a:pPr>
            <a:endParaRPr lang="en-US" sz="2200" dirty="0"/>
          </a:p>
          <a:p>
            <a:pPr marL="415305" indent="-308607" defTabSz="740085">
              <a:spcBef>
                <a:spcPct val="20000"/>
              </a:spcBef>
              <a:buClr>
                <a:schemeClr val="tx2"/>
              </a:buClr>
              <a:buSzPct val="150000"/>
              <a:defRPr/>
            </a:pPr>
            <a:endParaRPr lang="en-US" sz="2200" dirty="0"/>
          </a:p>
          <a:p>
            <a:pPr marL="415305" indent="-308607" defTabSz="740085">
              <a:spcBef>
                <a:spcPct val="20000"/>
              </a:spcBef>
              <a:buClr>
                <a:schemeClr val="tx2"/>
              </a:buClr>
              <a:buSzPct val="150000"/>
              <a:defRPr/>
            </a:pPr>
            <a:r>
              <a:rPr lang="en-US" sz="7200" dirty="0"/>
              <a:t>Transit Signal Priority (TSP) System is expanding: </a:t>
            </a:r>
          </a:p>
          <a:p>
            <a:pPr marL="678652" lvl="1" indent="-308607" defTabSz="740085">
              <a:spcBef>
                <a:spcPct val="20000"/>
              </a:spcBef>
              <a:buClr>
                <a:schemeClr val="tx2"/>
              </a:buClr>
              <a:buSzPct val="150000"/>
              <a:defRPr/>
            </a:pPr>
            <a:r>
              <a:rPr lang="en-US" sz="7000" dirty="0"/>
              <a:t>BRT – ~70 Signals.</a:t>
            </a:r>
          </a:p>
          <a:p>
            <a:pPr marL="678652" lvl="1" indent="-308607" defTabSz="740085">
              <a:spcBef>
                <a:spcPct val="20000"/>
              </a:spcBef>
              <a:buClr>
                <a:schemeClr val="tx2"/>
              </a:buClr>
              <a:buSzPct val="150000"/>
              <a:defRPr/>
            </a:pPr>
            <a:r>
              <a:rPr lang="en-US" sz="7000" dirty="0"/>
              <a:t>Shaw Ave TSP in construction - ~30 Signals.</a:t>
            </a:r>
          </a:p>
          <a:p>
            <a:pPr marL="415305" indent="-308607" defTabSz="740085">
              <a:spcBef>
                <a:spcPct val="20000"/>
              </a:spcBef>
              <a:buClr>
                <a:schemeClr val="tx2"/>
              </a:buClr>
              <a:buSzPct val="150000"/>
              <a:defRPr/>
            </a:pPr>
            <a:endParaRPr lang="en-US" sz="2200" dirty="0"/>
          </a:p>
          <a:p>
            <a:pPr marL="415305" indent="-308607" defTabSz="740085">
              <a:spcBef>
                <a:spcPct val="20000"/>
              </a:spcBef>
              <a:buClr>
                <a:schemeClr val="tx2"/>
              </a:buClr>
              <a:buSzPct val="150000"/>
              <a:defRPr/>
            </a:pPr>
            <a:r>
              <a:rPr lang="en-US" sz="7200" dirty="0"/>
              <a:t>The City’s ITS Program is ready for new Central Valley technologies: </a:t>
            </a:r>
          </a:p>
          <a:p>
            <a:pPr marL="678650" lvl="1" indent="-308607" defTabSz="740085">
              <a:spcBef>
                <a:spcPct val="20000"/>
              </a:spcBef>
              <a:buClr>
                <a:schemeClr val="tx2"/>
              </a:buClr>
              <a:buSzPct val="150000"/>
              <a:defRPr/>
            </a:pPr>
            <a:r>
              <a:rPr lang="en-US" sz="6800" dirty="0"/>
              <a:t>Next Generation ATMS/ASCT Systems,  </a:t>
            </a:r>
          </a:p>
          <a:p>
            <a:pPr marL="678650" lvl="1" indent="-308607" defTabSz="740085">
              <a:spcBef>
                <a:spcPct val="20000"/>
              </a:spcBef>
              <a:buClr>
                <a:schemeClr val="tx2"/>
              </a:buClr>
              <a:buSzPct val="150000"/>
              <a:defRPr/>
            </a:pPr>
            <a:r>
              <a:rPr lang="en-US" sz="7200" dirty="0"/>
              <a:t>Transit Signal Priority &amp; </a:t>
            </a:r>
            <a:endParaRPr lang="en-US" sz="7000" dirty="0"/>
          </a:p>
          <a:p>
            <a:pPr marL="678650" lvl="1" indent="-308607" defTabSz="740085">
              <a:spcBef>
                <a:spcPct val="20000"/>
              </a:spcBef>
              <a:buClr>
                <a:schemeClr val="tx2"/>
              </a:buClr>
              <a:buSzPct val="150000"/>
              <a:defRPr/>
            </a:pPr>
            <a:r>
              <a:rPr lang="en-US" sz="7000" dirty="0"/>
              <a:t>Net Generation Emergency Vehicle Preemption integration,</a:t>
            </a:r>
          </a:p>
          <a:p>
            <a:pPr marL="678650" lvl="1" indent="-308607" defTabSz="740085">
              <a:spcBef>
                <a:spcPct val="20000"/>
              </a:spcBef>
              <a:buClr>
                <a:schemeClr val="tx2"/>
              </a:buClr>
              <a:buSzPct val="150000"/>
              <a:defRPr/>
            </a:pPr>
            <a:r>
              <a:rPr lang="en-US" sz="7000" dirty="0"/>
              <a:t>Next Generation SmartCycle &amp; PedTrax pilot.</a:t>
            </a:r>
          </a:p>
          <a:p>
            <a:pPr marL="370043" lvl="1" indent="0" defTabSz="740085">
              <a:spcBef>
                <a:spcPct val="20000"/>
              </a:spcBef>
              <a:buClr>
                <a:schemeClr val="tx2"/>
              </a:buClr>
              <a:buSzPct val="150000"/>
              <a:buNone/>
              <a:defRPr/>
            </a:pPr>
            <a:br>
              <a:rPr lang="en-US" sz="4800" dirty="0">
                <a:solidFill>
                  <a:schemeClr val="tx2"/>
                </a:solidFill>
                <a:effectLst>
                  <a:outerShdw blurRad="38100" dist="38100" dir="2700000" algn="tl">
                    <a:srgbClr val="000000"/>
                  </a:outerShdw>
                </a:effectLst>
                <a:latin typeface="Times New Roman" pitchFamily="18" charset="0"/>
              </a:rPr>
            </a:br>
            <a:endParaRPr lang="en-US" sz="4800" dirty="0">
              <a:solidFill>
                <a:schemeClr val="tx2"/>
              </a:solidFill>
              <a:effectLst>
                <a:outerShdw blurRad="38100" dist="38100" dir="2700000" algn="tl">
                  <a:srgbClr val="000000"/>
                </a:outerShdw>
              </a:effectLst>
              <a:latin typeface="Times New Roman" pitchFamily="18" charset="0"/>
            </a:endParaRPr>
          </a:p>
          <a:p>
            <a:endParaRPr lang="en-US" dirty="0"/>
          </a:p>
        </p:txBody>
      </p:sp>
    </p:spTree>
    <p:extLst>
      <p:ext uri="{BB962C8B-B14F-4D97-AF65-F5344CB8AC3E}">
        <p14:creationId xmlns:p14="http://schemas.microsoft.com/office/powerpoint/2010/main" val="1011932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8985" y="1852744"/>
            <a:ext cx="4485217" cy="4268656"/>
          </a:xfrm>
        </p:spPr>
        <p:txBody>
          <a:bodyPr>
            <a:normAutofit/>
          </a:bodyPr>
          <a:lstStyle/>
          <a:p>
            <a:r>
              <a:rPr lang="en-US" dirty="0"/>
              <a:t>The asthma rate in the project area is higher than 78-97% of the census tracts in CA.</a:t>
            </a:r>
          </a:p>
          <a:p>
            <a:pPr marL="98754" indent="0">
              <a:buNone/>
            </a:pPr>
            <a:endParaRPr lang="en-US" dirty="0"/>
          </a:p>
          <a:p>
            <a:r>
              <a:rPr lang="en-US" dirty="0"/>
              <a:t>BRT optimization provides reliable connections to important social services.</a:t>
            </a:r>
          </a:p>
        </p:txBody>
      </p:sp>
      <p:pic>
        <p:nvPicPr>
          <p:cNvPr id="2053" name="Picture 5" descr="Image result for air quality fresno"/>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6000"/>
                    </a14:imgEffect>
                  </a14:imgLayer>
                </a14:imgProps>
              </a:ext>
              <a:ext uri="{28A0092B-C50C-407E-A947-70E740481C1C}">
                <a14:useLocalDpi xmlns:a14="http://schemas.microsoft.com/office/drawing/2010/main" val="0"/>
              </a:ext>
            </a:extLst>
          </a:blip>
          <a:srcRect t="-1" b="4127"/>
          <a:stretch/>
        </p:blipFill>
        <p:spPr bwMode="auto">
          <a:xfrm>
            <a:off x="-13975" y="340078"/>
            <a:ext cx="3671153" cy="57813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1030" y="748171"/>
            <a:ext cx="7452360" cy="952218"/>
          </a:xfrm>
        </p:spPr>
        <p:txBody>
          <a:bodyPr>
            <a:normAutofit/>
          </a:bodyPr>
          <a:lstStyle/>
          <a:p>
            <a:pPr algn="r"/>
            <a:r>
              <a:rPr lang="en-US" sz="3200" dirty="0"/>
              <a:t>Environmental Justice</a:t>
            </a:r>
          </a:p>
        </p:txBody>
      </p:sp>
    </p:spTree>
    <p:extLst>
      <p:ext uri="{BB962C8B-B14F-4D97-AF65-F5344CB8AC3E}">
        <p14:creationId xmlns:p14="http://schemas.microsoft.com/office/powerpoint/2010/main" val="2240028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20" y="748171"/>
            <a:ext cx="7452360" cy="952218"/>
          </a:xfrm>
        </p:spPr>
        <p:txBody>
          <a:bodyPr/>
          <a:lstStyle/>
          <a:p>
            <a:r>
              <a:rPr lang="en-US" dirty="0"/>
              <a:t>Innovation &amp; Replication</a:t>
            </a:r>
          </a:p>
        </p:txBody>
      </p:sp>
      <p:sp>
        <p:nvSpPr>
          <p:cNvPr id="3" name="Content Placeholder 2"/>
          <p:cNvSpPr>
            <a:spLocks noGrp="1"/>
          </p:cNvSpPr>
          <p:nvPr>
            <p:ph idx="1"/>
          </p:nvPr>
        </p:nvSpPr>
        <p:spPr>
          <a:xfrm>
            <a:off x="345017" y="1632373"/>
            <a:ext cx="7452360" cy="3860563"/>
          </a:xfrm>
        </p:spPr>
        <p:txBody>
          <a:bodyPr/>
          <a:lstStyle/>
          <a:p>
            <a:r>
              <a:rPr lang="en-US" dirty="0"/>
              <a:t>Dynamic Downtown Part 2 is applied research &amp; demonstration project.</a:t>
            </a:r>
          </a:p>
          <a:p>
            <a:endParaRPr lang="en-US" sz="800" dirty="0"/>
          </a:p>
          <a:p>
            <a:r>
              <a:rPr lang="en-US" dirty="0"/>
              <a:t>Results/outcomes from the project will provide best practices for future grants.</a:t>
            </a:r>
          </a:p>
          <a:p>
            <a:endParaRPr lang="en-US" sz="800" dirty="0"/>
          </a:p>
          <a:p>
            <a:r>
              <a:rPr lang="en-US" dirty="0"/>
              <a:t>Establish Standards &amp; Specifications – shared regionally.</a:t>
            </a:r>
          </a:p>
          <a:p>
            <a:pPr marL="370328" lvl="1" indent="0">
              <a:buNone/>
            </a:pPr>
            <a:endParaRPr lang="en-US" dirty="0"/>
          </a:p>
        </p:txBody>
      </p:sp>
      <p:pic>
        <p:nvPicPr>
          <p:cNvPr id="6146" name="Picture 2" descr="Image result for innovate replicat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778" b="96667" l="9688" r="90000">
                        <a14:foregroundMark x1="25000" y1="70000" x2="57188" y2="58889"/>
                        <a14:foregroundMark x1="35938" y1="32222" x2="73750" y2="26667"/>
                        <a14:foregroundMark x1="65625" y1="38333" x2="54063" y2="28333"/>
                        <a14:foregroundMark x1="71250" y1="17778" x2="55625" y2="21667"/>
                        <a14:foregroundMark x1="67500" y1="38889" x2="63438" y2="27222"/>
                        <a14:foregroundMark x1="50938" y1="25556" x2="47188" y2="25556"/>
                        <a14:foregroundMark x1="28438" y1="61111" x2="49063" y2="63333"/>
                        <a14:foregroundMark x1="30625" y1="75556" x2="51250" y2="60000"/>
                        <a14:foregroundMark x1="54688" y1="57778" x2="46250" y2="55000"/>
                        <a14:foregroundMark x1="46563" y1="71111" x2="45938" y2="62222"/>
                      </a14:backgroundRemoval>
                    </a14:imgEffect>
                  </a14:imgLayer>
                </a14:imgProps>
              </a:ext>
              <a:ext uri="{28A0092B-C50C-407E-A947-70E740481C1C}">
                <a14:useLocalDpi xmlns:a14="http://schemas.microsoft.com/office/drawing/2010/main" val="0"/>
              </a:ext>
            </a:extLst>
          </a:blip>
          <a:srcRect/>
          <a:stretch>
            <a:fillRect/>
          </a:stretch>
        </p:blipFill>
        <p:spPr bwMode="auto">
          <a:xfrm>
            <a:off x="4416213" y="3653897"/>
            <a:ext cx="4416213" cy="244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287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45017" y="1813863"/>
            <a:ext cx="7659370" cy="1312133"/>
          </a:xfrm>
        </p:spPr>
        <p:txBody>
          <a:bodyPr/>
          <a:lstStyle/>
          <a:p>
            <a:pPr algn="ctr"/>
            <a:r>
              <a:rPr lang="en-US" dirty="0"/>
              <a:t>QUESTIONS?</a:t>
            </a:r>
          </a:p>
        </p:txBody>
      </p:sp>
    </p:spTree>
    <p:extLst>
      <p:ext uri="{BB962C8B-B14F-4D97-AF65-F5344CB8AC3E}">
        <p14:creationId xmlns:p14="http://schemas.microsoft.com/office/powerpoint/2010/main" val="2916038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Rectangle 5"/>
          <p:cNvSpPr>
            <a:spLocks noChangeArrowheads="1"/>
          </p:cNvSpPr>
          <p:nvPr/>
        </p:nvSpPr>
        <p:spPr bwMode="auto">
          <a:xfrm>
            <a:off x="5664201" y="3060700"/>
            <a:ext cx="2676268" cy="1371600"/>
          </a:xfrm>
          <a:prstGeom prst="rect">
            <a:avLst/>
          </a:prstGeom>
          <a:noFill/>
          <a:ln w="9525">
            <a:noFill/>
            <a:miter lim="800000"/>
            <a:headEnd/>
            <a:tailEnd/>
          </a:ln>
          <a:effectLst/>
        </p:spPr>
        <p:txBody>
          <a:bodyPr lIns="82868" tIns="41434" rIns="82868" bIns="41434" anchor="ctr"/>
          <a:lstStyle/>
          <a:p>
            <a:pPr algn="ctr" defTabSz="822325" eaLnBrk="1" hangingPunct="1">
              <a:defRPr/>
            </a:pPr>
            <a:r>
              <a:rPr lang="en-US" sz="2200" dirty="0">
                <a:solidFill>
                  <a:srgbClr val="808080"/>
                </a:solidFill>
                <a:effectLst>
                  <a:outerShdw blurRad="38100" dist="38100" dir="2700000" algn="tl">
                    <a:srgbClr val="000000"/>
                  </a:outerShdw>
                </a:effectLst>
                <a:latin typeface="Times New Roman" pitchFamily="18" charset="0"/>
              </a:rPr>
              <a:t>          By 2017, </a:t>
            </a:r>
            <a:br>
              <a:rPr lang="en-US" sz="2200" dirty="0">
                <a:solidFill>
                  <a:srgbClr val="808080"/>
                </a:solidFill>
                <a:effectLst>
                  <a:outerShdw blurRad="38100" dist="38100" dir="2700000" algn="tl">
                    <a:srgbClr val="000000"/>
                  </a:outerShdw>
                </a:effectLst>
                <a:latin typeface="Times New Roman" pitchFamily="18" charset="0"/>
              </a:rPr>
            </a:br>
            <a:r>
              <a:rPr lang="en-US" sz="2200" dirty="0">
                <a:solidFill>
                  <a:srgbClr val="808080"/>
                </a:solidFill>
                <a:effectLst>
                  <a:outerShdw blurRad="38100" dist="38100" dir="2700000" algn="tl">
                    <a:srgbClr val="000000"/>
                  </a:outerShdw>
                </a:effectLst>
                <a:latin typeface="Times New Roman" pitchFamily="18" charset="0"/>
              </a:rPr>
              <a:t>~300 Traffic Signals</a:t>
            </a:r>
            <a:br>
              <a:rPr lang="en-US" sz="2200" dirty="0">
                <a:solidFill>
                  <a:srgbClr val="808080"/>
                </a:solidFill>
                <a:effectLst>
                  <a:outerShdw blurRad="38100" dist="38100" dir="2700000" algn="tl">
                    <a:srgbClr val="000000"/>
                  </a:outerShdw>
                </a:effectLst>
                <a:latin typeface="Times New Roman" pitchFamily="18" charset="0"/>
              </a:rPr>
            </a:br>
            <a:r>
              <a:rPr lang="en-US" sz="2200" dirty="0">
                <a:solidFill>
                  <a:srgbClr val="808080"/>
                </a:solidFill>
                <a:effectLst>
                  <a:outerShdw blurRad="38100" dist="38100" dir="2700000" algn="tl">
                    <a:srgbClr val="000000"/>
                  </a:outerShdw>
                </a:effectLst>
                <a:latin typeface="Times New Roman" pitchFamily="18" charset="0"/>
              </a:rPr>
              <a:t>will be Synchronized</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 y="0"/>
            <a:ext cx="8286399" cy="61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6686" name="Rectangle 14"/>
          <p:cNvSpPr>
            <a:spLocks noChangeArrowheads="1"/>
          </p:cNvSpPr>
          <p:nvPr/>
        </p:nvSpPr>
        <p:spPr bwMode="auto">
          <a:xfrm>
            <a:off x="0" y="88899"/>
            <a:ext cx="4902200" cy="990601"/>
          </a:xfrm>
          <a:prstGeom prst="rect">
            <a:avLst/>
          </a:prstGeom>
          <a:noFill/>
          <a:ln w="9525">
            <a:noFill/>
            <a:miter lim="800000"/>
            <a:headEnd/>
            <a:tailEnd/>
          </a:ln>
          <a:effectLst/>
        </p:spPr>
        <p:txBody>
          <a:bodyPr lIns="82868" tIns="41434" rIns="82868" bIns="41434" anchor="ctr"/>
          <a:lstStyle/>
          <a:p>
            <a:pPr defTabSz="822325" eaLnBrk="1" hangingPunct="1">
              <a:defRPr/>
            </a:pPr>
            <a:r>
              <a:rPr lang="en-US" sz="2400" dirty="0">
                <a:solidFill>
                  <a:schemeClr val="bg2">
                    <a:lumMod val="75000"/>
                    <a:lumOff val="25000"/>
                  </a:schemeClr>
                </a:solidFill>
                <a:effectLst>
                  <a:outerShdw blurRad="38100" dist="38100" dir="2700000" algn="tl">
                    <a:srgbClr val="000000">
                      <a:alpha val="43137"/>
                    </a:srgbClr>
                  </a:outerShdw>
                </a:effectLst>
                <a:latin typeface="+mj-lt"/>
                <a:ea typeface="+mj-ea"/>
                <a:cs typeface="+mj-cs"/>
              </a:rPr>
              <a:t>Intelligent Transportation Systems </a:t>
            </a:r>
          </a:p>
          <a:p>
            <a:pPr defTabSz="822325" eaLnBrk="1" hangingPunct="1">
              <a:defRPr/>
            </a:pPr>
            <a:r>
              <a:rPr lang="en-US" sz="2400" dirty="0">
                <a:solidFill>
                  <a:schemeClr val="bg2">
                    <a:lumMod val="75000"/>
                    <a:lumOff val="25000"/>
                  </a:schemeClr>
                </a:solidFill>
                <a:effectLst>
                  <a:outerShdw blurRad="38100" dist="38100" dir="2700000" algn="tl">
                    <a:srgbClr val="000000">
                      <a:alpha val="43137"/>
                    </a:srgbClr>
                  </a:outerShdw>
                </a:effectLst>
                <a:latin typeface="+mj-lt"/>
                <a:ea typeface="+mj-ea"/>
                <a:cs typeface="+mj-cs"/>
              </a:rPr>
              <a:t>Projects 2019 - 2022</a:t>
            </a:r>
            <a:br>
              <a:rPr lang="en-US" sz="2400" dirty="0">
                <a:solidFill>
                  <a:srgbClr val="808080"/>
                </a:solidFill>
                <a:effectLst>
                  <a:outerShdw blurRad="38100" dist="38100" dir="2700000" algn="tl">
                    <a:srgbClr val="000000"/>
                  </a:outerShdw>
                </a:effectLst>
                <a:latin typeface="Times New Roman" pitchFamily="18" charset="0"/>
              </a:rPr>
            </a:br>
            <a:endParaRPr lang="en-US" sz="2400" dirty="0">
              <a:solidFill>
                <a:srgbClr val="80808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2868967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20714" y="-139700"/>
            <a:ext cx="7177087" cy="1600200"/>
          </a:xfrm>
        </p:spPr>
        <p:txBody>
          <a:bodyPr/>
          <a:lstStyle/>
          <a:p>
            <a:pPr algn="ctr" eaLnBrk="1" hangingPunct="1">
              <a:defRPr/>
            </a:pPr>
            <a:r>
              <a:rPr lang="en-US" sz="3600" dirty="0"/>
              <a:t>Intelligent Transportation Systems</a:t>
            </a:r>
            <a:br>
              <a:rPr lang="en-US" sz="3600" dirty="0"/>
            </a:br>
            <a:r>
              <a:rPr lang="en-US" sz="2400" dirty="0"/>
              <a:t>San Joaquin Valley Regional ITS Plan</a:t>
            </a:r>
          </a:p>
        </p:txBody>
      </p:sp>
      <p:sp>
        <p:nvSpPr>
          <p:cNvPr id="5123" name="Rectangle 3"/>
          <p:cNvSpPr>
            <a:spLocks noGrp="1" noChangeArrowheads="1"/>
          </p:cNvSpPr>
          <p:nvPr>
            <p:ph type="body" idx="1"/>
          </p:nvPr>
        </p:nvSpPr>
        <p:spPr>
          <a:xfrm>
            <a:off x="558800" y="1689100"/>
            <a:ext cx="7038975" cy="4013200"/>
          </a:xfrm>
        </p:spPr>
        <p:txBody>
          <a:bodyPr/>
          <a:lstStyle/>
          <a:p>
            <a:pPr algn="ctr" eaLnBrk="1" hangingPunct="1">
              <a:buFont typeface="Wingdings" pitchFamily="2" charset="2"/>
              <a:buNone/>
            </a:pPr>
            <a:r>
              <a:rPr lang="en-US" altLang="en-US" dirty="0"/>
              <a:t>	</a:t>
            </a:r>
          </a:p>
          <a:p>
            <a:pPr algn="just" eaLnBrk="1" hangingPunct="1">
              <a:buFont typeface="Wingdings" pitchFamily="2" charset="2"/>
              <a:buNone/>
            </a:pPr>
            <a:r>
              <a:rPr lang="en-US" altLang="en-US" dirty="0"/>
              <a:t>	</a:t>
            </a:r>
            <a:endParaRPr lang="en-US" altLang="en-US" sz="2700" dirty="0"/>
          </a:p>
        </p:txBody>
      </p:sp>
      <p:sp>
        <p:nvSpPr>
          <p:cNvPr id="129028" name="Rectangle 4"/>
          <p:cNvSpPr>
            <a:spLocks noChangeArrowheads="1"/>
          </p:cNvSpPr>
          <p:nvPr/>
        </p:nvSpPr>
        <p:spPr bwMode="auto">
          <a:xfrm>
            <a:off x="1092201" y="1689100"/>
            <a:ext cx="5943599" cy="4432300"/>
          </a:xfrm>
          <a:prstGeom prst="rect">
            <a:avLst/>
          </a:prstGeom>
          <a:noFill/>
          <a:ln w="9525" algn="ctr">
            <a:noFill/>
            <a:miter lim="800000"/>
            <a:headEnd/>
            <a:tailEnd/>
          </a:ln>
          <a:effectLst/>
        </p:spPr>
        <p:txBody>
          <a:bodyPr/>
          <a:lstStyle/>
          <a:p>
            <a:pPr marL="339725" indent="-339725" algn="just" defTabSz="822325" eaLnBrk="1" hangingPunct="1">
              <a:spcBef>
                <a:spcPct val="20000"/>
              </a:spcBef>
              <a:buClr>
                <a:schemeClr val="accent2"/>
              </a:buClr>
              <a:buSzPct val="125000"/>
              <a:buFont typeface="Wingdings" pitchFamily="2" charset="2"/>
              <a:buNone/>
              <a:defRPr/>
            </a:pPr>
            <a:r>
              <a:rPr lang="en-US" sz="3600" b="1" i="1" dirty="0">
                <a:solidFill>
                  <a:schemeClr val="tx2"/>
                </a:solidFill>
                <a:effectLst>
                  <a:outerShdw blurRad="38100" dist="38100" dir="2700000" algn="tl">
                    <a:srgbClr val="000000"/>
                  </a:outerShdw>
                </a:effectLst>
                <a:latin typeface="Times New Roman" pitchFamily="18" charset="0"/>
              </a:rPr>
              <a:t>   “</a:t>
            </a:r>
            <a:r>
              <a:rPr lang="en-US" sz="2800" i="1" dirty="0">
                <a:solidFill>
                  <a:schemeClr val="tx2"/>
                </a:solidFill>
                <a:effectLst>
                  <a:outerShdw blurRad="38100" dist="38100" dir="2700000" algn="tl">
                    <a:srgbClr val="000000"/>
                  </a:outerShdw>
                </a:effectLst>
                <a:latin typeface="Times New Roman" pitchFamily="18" charset="0"/>
              </a:rPr>
              <a:t>The Intelligent Transportation Vision for San Joaquin Valley is to enhance the quality of life, mobility, and the environment through coordination, communication and the integration of ITS technologies into the valley’s transportation systems</a:t>
            </a:r>
            <a:r>
              <a:rPr lang="en-US" sz="3600" b="1" i="1" dirty="0">
                <a:solidFill>
                  <a:schemeClr val="tx2"/>
                </a:solidFill>
                <a:effectLst>
                  <a:outerShdw blurRad="38100" dist="38100" dir="2700000" algn="tl">
                    <a:srgbClr val="000000"/>
                  </a:outerShdw>
                </a:effectLst>
                <a:latin typeface="Times New Roman" pitchFamily="18" charset="0"/>
              </a:rPr>
              <a:t>”</a:t>
            </a:r>
            <a:r>
              <a:rPr lang="en-US" sz="3600" b="1" i="1" dirty="0">
                <a:solidFill>
                  <a:schemeClr val="tx2"/>
                </a:solidFill>
                <a:effectLst>
                  <a:outerShdw blurRad="38100" dist="38100" dir="2700000" algn="tl">
                    <a:srgbClr val="000000"/>
                  </a:outerShdw>
                </a:effectLst>
              </a:rPr>
              <a:t> </a:t>
            </a:r>
            <a:br>
              <a:rPr lang="en-US" sz="3600" b="1" i="1" dirty="0">
                <a:solidFill>
                  <a:schemeClr val="tx2"/>
                </a:solidFill>
                <a:effectLst>
                  <a:outerShdw blurRad="38100" dist="38100" dir="2700000" algn="tl">
                    <a:srgbClr val="000000"/>
                  </a:outerShdw>
                </a:effectLst>
              </a:rPr>
            </a:br>
            <a:br>
              <a:rPr lang="en-US" sz="1200" b="1" i="1" dirty="0">
                <a:solidFill>
                  <a:schemeClr val="tx2"/>
                </a:solidFill>
                <a:effectLst>
                  <a:outerShdw blurRad="38100" dist="38100" dir="2700000" algn="tl">
                    <a:srgbClr val="000000"/>
                  </a:outerShdw>
                </a:effectLst>
              </a:rPr>
            </a:br>
            <a:r>
              <a:rPr lang="en-US" sz="1600" i="1" dirty="0">
                <a:solidFill>
                  <a:schemeClr val="tx2"/>
                </a:solidFill>
                <a:effectLst>
                  <a:outerShdw blurRad="38100" dist="38100" dir="2700000" algn="tl">
                    <a:srgbClr val="000000"/>
                  </a:outerShdw>
                </a:effectLst>
              </a:rPr>
              <a:t>San Joaquin Valley ITS Strategic Deployment Plan, 2001</a:t>
            </a:r>
            <a:endParaRPr lang="en-US" sz="1600" dirty="0">
              <a:solidFill>
                <a:schemeClr val="tx2"/>
              </a:solidFill>
              <a:effectLst>
                <a:outerShdw blurRad="38100" dist="38100" dir="2700000" algn="tl">
                  <a:srgbClr val="000000"/>
                </a:outerShdw>
              </a:effectLst>
            </a:endParaRPr>
          </a:p>
          <a:p>
            <a:pPr marL="574675" lvl="1" indent="-3175" defTabSz="822325" eaLnBrk="1" hangingPunct="1">
              <a:lnSpc>
                <a:spcPct val="90000"/>
              </a:lnSpc>
              <a:spcBef>
                <a:spcPct val="20000"/>
              </a:spcBef>
              <a:buClr>
                <a:schemeClr val="tx1"/>
              </a:buClr>
              <a:buFont typeface="Tahoma" pitchFamily="34" charset="0"/>
              <a:buChar char="–"/>
              <a:defRPr/>
            </a:pPr>
            <a:endParaRPr lang="en-US" b="1" dirty="0">
              <a:solidFill>
                <a:schemeClr val="tx2"/>
              </a:solidFill>
            </a:endParaRPr>
          </a:p>
          <a:p>
            <a:pPr marL="339725" indent="-339725" defTabSz="822325" eaLnBrk="1" hangingPunct="1">
              <a:lnSpc>
                <a:spcPct val="90000"/>
              </a:lnSpc>
              <a:spcBef>
                <a:spcPct val="20000"/>
              </a:spcBef>
              <a:buClr>
                <a:schemeClr val="tx1"/>
              </a:buClr>
              <a:buSzPct val="80000"/>
              <a:buFont typeface="Tahoma" pitchFamily="34" charset="0"/>
              <a:buNone/>
              <a:defRPr/>
            </a:pPr>
            <a:endParaRPr lang="en-US" sz="21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86" name="Rectangle 14"/>
          <p:cNvSpPr>
            <a:spLocks noChangeArrowheads="1"/>
          </p:cNvSpPr>
          <p:nvPr/>
        </p:nvSpPr>
        <p:spPr bwMode="auto">
          <a:xfrm>
            <a:off x="0" y="88899"/>
            <a:ext cx="8280400" cy="838201"/>
          </a:xfrm>
          <a:prstGeom prst="rect">
            <a:avLst/>
          </a:prstGeom>
          <a:noFill/>
          <a:ln w="9525">
            <a:noFill/>
            <a:miter lim="800000"/>
            <a:headEnd/>
            <a:tailEnd/>
          </a:ln>
          <a:effectLst/>
        </p:spPr>
        <p:txBody>
          <a:bodyPr lIns="82868" tIns="41434" rIns="82868" bIns="41434" anchor="ctr"/>
          <a:lstStyle/>
          <a:p>
            <a:pPr algn="ctr" defTabSz="822325" eaLnBrk="1" hangingPunct="1">
              <a:defRPr/>
            </a:pPr>
            <a:r>
              <a:rPr lang="en-US" sz="2400" b="1" dirty="0">
                <a:solidFill>
                  <a:schemeClr val="tx2"/>
                </a:solidFill>
                <a:effectLst>
                  <a:outerShdw blurRad="38100" dist="38100" dir="2700000" algn="tl">
                    <a:srgbClr val="000000"/>
                  </a:outerShdw>
                </a:effectLst>
                <a:latin typeface="+mj-lt"/>
                <a:ea typeface="+mj-ea"/>
                <a:cs typeface="+mj-cs"/>
              </a:rPr>
              <a:t>DYNAMIC DOWNTOWN ASCT  TSP  EVP &amp;</a:t>
            </a:r>
          </a:p>
          <a:p>
            <a:pPr algn="ctr" defTabSz="822325" eaLnBrk="1" hangingPunct="1">
              <a:defRPr/>
            </a:pPr>
            <a:r>
              <a:rPr lang="en-US" sz="2400" b="1" dirty="0">
                <a:solidFill>
                  <a:schemeClr val="tx2"/>
                </a:solidFill>
                <a:effectLst>
                  <a:outerShdw blurRad="38100" dist="38100" dir="2700000" algn="tl">
                    <a:srgbClr val="000000"/>
                  </a:outerShdw>
                </a:effectLst>
                <a:latin typeface="+mj-lt"/>
                <a:ea typeface="+mj-ea"/>
                <a:cs typeface="+mj-cs"/>
              </a:rPr>
              <a:t>SMARTCYCLE &amp; PEDTRAX </a:t>
            </a:r>
            <a:r>
              <a:rPr lang="en-US" sz="2400" b="1" i="1" dirty="0">
                <a:solidFill>
                  <a:schemeClr val="tx2"/>
                </a:solidFill>
                <a:effectLst>
                  <a:outerShdw blurRad="38100" dist="38100" dir="2700000" algn="tl">
                    <a:srgbClr val="000000"/>
                  </a:outerShdw>
                </a:effectLst>
                <a:latin typeface="+mj-lt"/>
                <a:ea typeface="+mj-ea"/>
                <a:cs typeface="+mj-cs"/>
              </a:rPr>
              <a:t>Pilot</a:t>
            </a:r>
            <a:br>
              <a:rPr lang="en-US" sz="2400" dirty="0">
                <a:solidFill>
                  <a:srgbClr val="808080"/>
                </a:solidFill>
                <a:effectLst>
                  <a:outerShdw blurRad="38100" dist="38100" dir="2700000" algn="tl">
                    <a:srgbClr val="000000"/>
                  </a:outerShdw>
                </a:effectLst>
                <a:latin typeface="Times New Roman" pitchFamily="18" charset="0"/>
              </a:rPr>
            </a:br>
            <a:endParaRPr lang="en-US" sz="2400" dirty="0">
              <a:solidFill>
                <a:srgbClr val="808080"/>
              </a:solidFill>
              <a:effectLst>
                <a:outerShdw blurRad="38100" dist="38100" dir="2700000" algn="tl">
                  <a:srgbClr val="000000"/>
                </a:outerShdw>
              </a:effectLst>
              <a:latin typeface="Times New Roman" pitchFamily="18" charset="0"/>
            </a:endParaRPr>
          </a:p>
        </p:txBody>
      </p:sp>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 y="774700"/>
            <a:ext cx="81153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7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20714" y="-292100"/>
            <a:ext cx="7253287" cy="1855788"/>
          </a:xfrm>
        </p:spPr>
        <p:txBody>
          <a:bodyPr/>
          <a:lstStyle/>
          <a:p>
            <a:pPr algn="ctr" eaLnBrk="1" hangingPunct="1">
              <a:defRPr/>
            </a:pPr>
            <a:r>
              <a:rPr lang="en-US" dirty="0"/>
              <a:t>Intelligent Transportation Systems</a:t>
            </a:r>
            <a:br>
              <a:rPr lang="en-US" dirty="0"/>
            </a:br>
            <a:r>
              <a:rPr lang="en-US" sz="2800" dirty="0"/>
              <a:t>ITS Program History!</a:t>
            </a:r>
          </a:p>
        </p:txBody>
      </p:sp>
      <p:sp>
        <p:nvSpPr>
          <p:cNvPr id="91145" name="Rectangle 9"/>
          <p:cNvSpPr>
            <a:spLocks noChangeArrowheads="1"/>
          </p:cNvSpPr>
          <p:nvPr/>
        </p:nvSpPr>
        <p:spPr bwMode="auto">
          <a:xfrm>
            <a:off x="0" y="1917700"/>
            <a:ext cx="3048000" cy="4203700"/>
          </a:xfrm>
          <a:prstGeom prst="rect">
            <a:avLst/>
          </a:prstGeom>
          <a:noFill/>
          <a:ln w="9525" algn="ctr">
            <a:noFill/>
            <a:miter lim="800000"/>
            <a:headEnd/>
            <a:tailEnd/>
          </a:ln>
          <a:effectLst/>
        </p:spPr>
        <p:txBody>
          <a:bodyPr/>
          <a:lstStyle/>
          <a:p>
            <a:pPr marL="307975" indent="-307975" defTabSz="822325" eaLnBrk="1" hangingPunct="1">
              <a:lnSpc>
                <a:spcPct val="90000"/>
              </a:lnSpc>
              <a:spcBef>
                <a:spcPct val="20000"/>
              </a:spcBef>
              <a:buClr>
                <a:srgbClr val="FF0000"/>
              </a:buClr>
              <a:buSzPct val="130000"/>
              <a:buFont typeface="Wingdings" pitchFamily="2" charset="2"/>
              <a:buBlip>
                <a:blip r:embed="rId3"/>
              </a:buBlip>
              <a:defRPr/>
            </a:pPr>
            <a:r>
              <a:rPr lang="en-US" sz="2400" dirty="0">
                <a:solidFill>
                  <a:schemeClr val="tx2"/>
                </a:solidFill>
                <a:effectLst>
                  <a:outerShdw blurRad="38100" dist="38100" dir="2700000" algn="tl">
                    <a:srgbClr val="000000"/>
                  </a:outerShdw>
                </a:effectLst>
                <a:latin typeface="Times New Roman" pitchFamily="18" charset="0"/>
              </a:rPr>
              <a:t>Phase1 –  1999/2001</a:t>
            </a:r>
          </a:p>
          <a:p>
            <a:pPr marL="307975" indent="-307975" defTabSz="822325" eaLnBrk="1" hangingPunct="1">
              <a:lnSpc>
                <a:spcPct val="90000"/>
              </a:lnSpc>
              <a:spcBef>
                <a:spcPct val="20000"/>
              </a:spcBef>
              <a:buClr>
                <a:srgbClr val="FF0000"/>
              </a:buClr>
              <a:buSzPct val="130000"/>
              <a:buFont typeface="Wingdings" pitchFamily="2" charset="2"/>
              <a:buNone/>
              <a:defRPr/>
            </a:pPr>
            <a:r>
              <a:rPr lang="en-US" sz="2400" dirty="0">
                <a:solidFill>
                  <a:schemeClr val="tx2"/>
                </a:solidFill>
                <a:effectLst>
                  <a:outerShdw blurRad="38100" dist="38100" dir="2700000" algn="tl">
                    <a:srgbClr val="000000"/>
                  </a:outerShdw>
                </a:effectLst>
                <a:latin typeface="Times New Roman" pitchFamily="18" charset="0"/>
              </a:rPr>
              <a:t> 			</a:t>
            </a:r>
          </a:p>
          <a:p>
            <a:pPr marL="307975" indent="-307975" defTabSz="822325" eaLnBrk="1" hangingPunct="1">
              <a:lnSpc>
                <a:spcPct val="90000"/>
              </a:lnSpc>
              <a:spcBef>
                <a:spcPct val="20000"/>
              </a:spcBef>
              <a:buClr>
                <a:srgbClr val="FF0000"/>
              </a:buClr>
              <a:buSzPct val="130000"/>
              <a:buFont typeface="Wingdings" pitchFamily="2" charset="2"/>
              <a:buBlip>
                <a:blip r:embed="rId3"/>
              </a:buBlip>
              <a:defRPr/>
            </a:pPr>
            <a:r>
              <a:rPr lang="en-US" sz="2400" dirty="0">
                <a:solidFill>
                  <a:schemeClr val="tx2"/>
                </a:solidFill>
                <a:effectLst>
                  <a:outerShdw blurRad="38100" dist="38100" dir="2700000" algn="tl">
                    <a:srgbClr val="000000"/>
                  </a:outerShdw>
                </a:effectLst>
                <a:latin typeface="Times New Roman" pitchFamily="18" charset="0"/>
              </a:rPr>
              <a:t>Phase 2 – 2001/2003 						</a:t>
            </a:r>
          </a:p>
          <a:p>
            <a:pPr marL="307975" indent="-307975" defTabSz="822325" eaLnBrk="1" hangingPunct="1">
              <a:lnSpc>
                <a:spcPct val="90000"/>
              </a:lnSpc>
              <a:spcBef>
                <a:spcPct val="20000"/>
              </a:spcBef>
              <a:buClr>
                <a:srgbClr val="FF0000"/>
              </a:buClr>
              <a:buSzPct val="130000"/>
              <a:buFont typeface="Wingdings" pitchFamily="2" charset="2"/>
              <a:buBlip>
                <a:blip r:embed="rId3"/>
              </a:buBlip>
              <a:defRPr/>
            </a:pPr>
            <a:endParaRPr lang="en-US" sz="2400" dirty="0">
              <a:solidFill>
                <a:schemeClr val="tx2"/>
              </a:solidFill>
              <a:effectLst>
                <a:outerShdw blurRad="38100" dist="38100" dir="2700000" algn="tl">
                  <a:srgbClr val="000000"/>
                </a:outerShdw>
              </a:effectLst>
              <a:latin typeface="Times New Roman" pitchFamily="18" charset="0"/>
            </a:endParaRPr>
          </a:p>
          <a:p>
            <a:pPr marL="307975" indent="-307975" defTabSz="822325" eaLnBrk="1" hangingPunct="1">
              <a:lnSpc>
                <a:spcPct val="90000"/>
              </a:lnSpc>
              <a:spcBef>
                <a:spcPct val="20000"/>
              </a:spcBef>
              <a:buClr>
                <a:srgbClr val="FF0000"/>
              </a:buClr>
              <a:buSzPct val="130000"/>
              <a:buFont typeface="Wingdings" pitchFamily="2" charset="2"/>
              <a:buBlip>
                <a:blip r:embed="rId3"/>
              </a:buBlip>
              <a:defRPr/>
            </a:pPr>
            <a:endParaRPr lang="en-US" sz="1200" dirty="0">
              <a:solidFill>
                <a:schemeClr val="tx2"/>
              </a:solidFill>
              <a:effectLst>
                <a:outerShdw blurRad="38100" dist="38100" dir="2700000" algn="tl">
                  <a:srgbClr val="000000"/>
                </a:outerShdw>
              </a:effectLst>
              <a:latin typeface="Times New Roman" pitchFamily="18" charset="0"/>
            </a:endParaRPr>
          </a:p>
          <a:p>
            <a:pPr marL="307975" indent="-307975" defTabSz="822325" eaLnBrk="1" hangingPunct="1">
              <a:spcBef>
                <a:spcPct val="20000"/>
              </a:spcBef>
              <a:buClr>
                <a:schemeClr val="hlink"/>
              </a:buClr>
              <a:buSzPct val="130000"/>
              <a:buFont typeface="Wingdings" pitchFamily="2" charset="2"/>
              <a:buBlip>
                <a:blip r:embed="rId3"/>
              </a:buBlip>
              <a:defRPr/>
            </a:pPr>
            <a:r>
              <a:rPr lang="en-US" sz="2400" dirty="0">
                <a:solidFill>
                  <a:schemeClr val="tx2"/>
                </a:solidFill>
                <a:effectLst>
                  <a:outerShdw blurRad="38100" dist="38100" dir="2700000" algn="tl">
                    <a:srgbClr val="000000"/>
                  </a:outerShdw>
                </a:effectLst>
                <a:latin typeface="Times New Roman" pitchFamily="18" charset="0"/>
              </a:rPr>
              <a:t>Phase 3 – 2006/2007 </a:t>
            </a:r>
            <a:br>
              <a:rPr lang="en-US" sz="2400" dirty="0">
                <a:solidFill>
                  <a:schemeClr val="tx2"/>
                </a:solidFill>
                <a:effectLst>
                  <a:outerShdw blurRad="38100" dist="38100" dir="2700000" algn="tl">
                    <a:srgbClr val="000000"/>
                  </a:outerShdw>
                </a:effectLst>
                <a:latin typeface="Times New Roman" pitchFamily="18" charset="0"/>
              </a:rPr>
            </a:br>
            <a:endParaRPr lang="en-US" sz="2400" dirty="0">
              <a:solidFill>
                <a:schemeClr val="tx2"/>
              </a:solidFill>
              <a:effectLst>
                <a:outerShdw blurRad="38100" dist="38100" dir="2700000" algn="tl">
                  <a:srgbClr val="000000"/>
                </a:outerShdw>
              </a:effectLst>
              <a:latin typeface="Times New Roman" pitchFamily="18" charset="0"/>
            </a:endParaRPr>
          </a:p>
        </p:txBody>
      </p:sp>
      <p:sp>
        <p:nvSpPr>
          <p:cNvPr id="91146" name="Rectangle 10"/>
          <p:cNvSpPr>
            <a:spLocks noChangeArrowheads="1"/>
          </p:cNvSpPr>
          <p:nvPr/>
        </p:nvSpPr>
        <p:spPr bwMode="auto">
          <a:xfrm>
            <a:off x="2997200" y="1917700"/>
            <a:ext cx="5105400" cy="4203700"/>
          </a:xfrm>
          <a:prstGeom prst="rect">
            <a:avLst/>
          </a:prstGeom>
          <a:noFill/>
          <a:ln w="9525" algn="ctr">
            <a:noFill/>
            <a:miter lim="800000"/>
            <a:headEnd/>
            <a:tailEnd/>
          </a:ln>
          <a:effectLst/>
        </p:spPr>
        <p:txBody>
          <a:bodyPr/>
          <a:lstStyle/>
          <a:p>
            <a:pPr marL="233363" lvl="1" defTabSz="822325" eaLnBrk="1" hangingPunct="1">
              <a:lnSpc>
                <a:spcPct val="90000"/>
              </a:lnSpc>
              <a:spcBef>
                <a:spcPct val="20000"/>
              </a:spcBef>
              <a:buClr>
                <a:srgbClr val="FF0000"/>
              </a:buClr>
              <a:buSzPct val="125000"/>
              <a:buFont typeface="Wingdings" pitchFamily="2" charset="2"/>
              <a:buNone/>
              <a:defRPr/>
            </a:pPr>
            <a:r>
              <a:rPr lang="en-US" sz="2400" dirty="0">
                <a:solidFill>
                  <a:schemeClr val="tx2"/>
                </a:solidFill>
                <a:effectLst>
                  <a:outerShdw blurRad="38100" dist="38100" dir="2700000" algn="tl">
                    <a:srgbClr val="000000"/>
                  </a:outerShdw>
                </a:effectLst>
                <a:latin typeface="Times New Roman" pitchFamily="18" charset="0"/>
              </a:rPr>
              <a:t>Blackstone Corridor Constructed. </a:t>
            </a:r>
          </a:p>
          <a:p>
            <a:pPr marL="233363" lvl="1" defTabSz="822325" eaLnBrk="1" hangingPunct="1">
              <a:lnSpc>
                <a:spcPct val="90000"/>
              </a:lnSpc>
              <a:spcBef>
                <a:spcPct val="20000"/>
              </a:spcBef>
              <a:buClr>
                <a:srgbClr val="FF0000"/>
              </a:buClr>
              <a:buSzPct val="125000"/>
              <a:buFont typeface="Wingdings" pitchFamily="2" charset="2"/>
              <a:buNone/>
              <a:defRPr/>
            </a:pPr>
            <a:r>
              <a:rPr lang="en-US" sz="1200" dirty="0">
                <a:solidFill>
                  <a:schemeClr val="tx2"/>
                </a:solidFill>
                <a:effectLst>
                  <a:outerShdw blurRad="38100" dist="38100" dir="2700000" algn="tl">
                    <a:srgbClr val="000000"/>
                  </a:outerShdw>
                </a:effectLst>
                <a:latin typeface="Times New Roman" pitchFamily="18" charset="0"/>
              </a:rPr>
              <a:t>(124 count fiber trunk line with 6 strands at each intersection)</a:t>
            </a:r>
          </a:p>
          <a:p>
            <a:pPr marL="233363" lvl="1" defTabSz="822325" eaLnBrk="1" hangingPunct="1">
              <a:lnSpc>
                <a:spcPct val="90000"/>
              </a:lnSpc>
              <a:spcBef>
                <a:spcPct val="20000"/>
              </a:spcBef>
              <a:buClr>
                <a:srgbClr val="FF0000"/>
              </a:buClr>
              <a:buSzPct val="125000"/>
              <a:buFont typeface="Wingdings" pitchFamily="2" charset="2"/>
              <a:buNone/>
              <a:defRPr/>
            </a:pPr>
            <a:r>
              <a:rPr lang="en-US" sz="1200" dirty="0">
                <a:solidFill>
                  <a:schemeClr val="tx2"/>
                </a:solidFill>
                <a:effectLst>
                  <a:outerShdw blurRad="38100" dist="38100" dir="2700000" algn="tl">
                    <a:srgbClr val="000000"/>
                  </a:outerShdw>
                </a:effectLst>
                <a:latin typeface="Times New Roman" pitchFamily="18" charset="0"/>
              </a:rPr>
              <a:t>	</a:t>
            </a:r>
          </a:p>
          <a:p>
            <a:pPr marL="233363" lvl="1" defTabSz="822325" eaLnBrk="1" hangingPunct="1">
              <a:lnSpc>
                <a:spcPct val="90000"/>
              </a:lnSpc>
              <a:spcBef>
                <a:spcPct val="20000"/>
              </a:spcBef>
              <a:buClr>
                <a:srgbClr val="FF0000"/>
              </a:buClr>
              <a:buSzPct val="125000"/>
              <a:buFont typeface="Wingdings" pitchFamily="2" charset="2"/>
              <a:buNone/>
              <a:defRPr/>
            </a:pPr>
            <a:r>
              <a:rPr lang="en-US" sz="2400" dirty="0">
                <a:solidFill>
                  <a:schemeClr val="tx2"/>
                </a:solidFill>
                <a:effectLst>
                  <a:outerShdw blurRad="38100" dist="38100" dir="2700000" algn="tl">
                    <a:srgbClr val="000000"/>
                  </a:outerShdw>
                </a:effectLst>
                <a:latin typeface="Times New Roman" pitchFamily="18" charset="0"/>
              </a:rPr>
              <a:t>Traffic Operations Center Operational </a:t>
            </a:r>
            <a:br>
              <a:rPr lang="en-US" sz="2400" dirty="0">
                <a:solidFill>
                  <a:schemeClr val="tx2"/>
                </a:solidFill>
                <a:effectLst>
                  <a:outerShdw blurRad="38100" dist="38100" dir="2700000" algn="tl">
                    <a:srgbClr val="000000"/>
                  </a:outerShdw>
                </a:effectLst>
                <a:latin typeface="Times New Roman" pitchFamily="18" charset="0"/>
              </a:rPr>
            </a:br>
            <a:r>
              <a:rPr lang="en-US" sz="2400" dirty="0">
                <a:solidFill>
                  <a:schemeClr val="tx2"/>
                </a:solidFill>
                <a:effectLst>
                  <a:outerShdw blurRad="38100" dist="38100" dir="2700000" algn="tl">
                    <a:srgbClr val="000000"/>
                  </a:outerShdw>
                </a:effectLst>
                <a:latin typeface="Times New Roman" pitchFamily="18" charset="0"/>
              </a:rPr>
              <a:t>Conduit &amp; and Infrastructure Built </a:t>
            </a:r>
            <a:br>
              <a:rPr lang="en-US" sz="2400" dirty="0">
                <a:solidFill>
                  <a:schemeClr val="tx2"/>
                </a:solidFill>
                <a:effectLst>
                  <a:outerShdw blurRad="38100" dist="38100" dir="2700000" algn="tl">
                    <a:srgbClr val="000000"/>
                  </a:outerShdw>
                </a:effectLst>
                <a:latin typeface="Times New Roman" pitchFamily="18" charset="0"/>
              </a:rPr>
            </a:br>
            <a:r>
              <a:rPr lang="en-US" sz="2400" dirty="0">
                <a:solidFill>
                  <a:schemeClr val="tx2"/>
                </a:solidFill>
                <a:effectLst>
                  <a:outerShdw blurRad="38100" dist="38100" dir="2700000" algn="tl">
                    <a:srgbClr val="000000"/>
                  </a:outerShdw>
                </a:effectLst>
                <a:latin typeface="Times New Roman" pitchFamily="18" charset="0"/>
              </a:rPr>
              <a:t>for Herndon, Chestnut, Ventura-Kings Canyon. 			</a:t>
            </a:r>
            <a:br>
              <a:rPr lang="en-US" sz="2400" dirty="0">
                <a:solidFill>
                  <a:schemeClr val="tx2"/>
                </a:solidFill>
                <a:effectLst>
                  <a:outerShdw blurRad="38100" dist="38100" dir="2700000" algn="tl">
                    <a:srgbClr val="000000"/>
                  </a:outerShdw>
                </a:effectLst>
                <a:latin typeface="Times New Roman" pitchFamily="18" charset="0"/>
              </a:rPr>
            </a:br>
            <a:endParaRPr lang="en-US" sz="1200" dirty="0">
              <a:solidFill>
                <a:schemeClr val="tx2"/>
              </a:solidFill>
              <a:effectLst>
                <a:outerShdw blurRad="38100" dist="38100" dir="2700000" algn="tl">
                  <a:srgbClr val="000000"/>
                </a:outerShdw>
              </a:effectLst>
              <a:latin typeface="Times New Roman" pitchFamily="18" charset="0"/>
            </a:endParaRPr>
          </a:p>
          <a:p>
            <a:pPr marL="233363" lvl="1" defTabSz="822325" eaLnBrk="1" hangingPunct="1">
              <a:lnSpc>
                <a:spcPct val="90000"/>
              </a:lnSpc>
              <a:spcBef>
                <a:spcPct val="20000"/>
              </a:spcBef>
              <a:buClr>
                <a:srgbClr val="FF0000"/>
              </a:buClr>
              <a:buSzPct val="125000"/>
              <a:buFont typeface="Wingdings" pitchFamily="2" charset="2"/>
              <a:buNone/>
              <a:defRPr/>
            </a:pPr>
            <a:endParaRPr lang="en-US" sz="800" dirty="0">
              <a:solidFill>
                <a:schemeClr val="tx2"/>
              </a:solidFill>
              <a:effectLst>
                <a:outerShdw blurRad="38100" dist="38100" dir="2700000" algn="tl">
                  <a:srgbClr val="000000"/>
                </a:outerShdw>
              </a:effectLst>
              <a:latin typeface="Times New Roman" pitchFamily="18" charset="0"/>
            </a:endParaRPr>
          </a:p>
          <a:p>
            <a:pPr marL="233363" lvl="1" defTabSz="822325" eaLnBrk="1" hangingPunct="1">
              <a:lnSpc>
                <a:spcPct val="90000"/>
              </a:lnSpc>
              <a:spcBef>
                <a:spcPct val="20000"/>
              </a:spcBef>
              <a:buClr>
                <a:srgbClr val="FF0000"/>
              </a:buClr>
              <a:buSzPct val="125000"/>
              <a:buFont typeface="Wingdings" pitchFamily="2" charset="2"/>
              <a:buNone/>
              <a:defRPr/>
            </a:pPr>
            <a:r>
              <a:rPr lang="en-US" sz="2400" dirty="0">
                <a:solidFill>
                  <a:schemeClr val="tx2"/>
                </a:solidFill>
                <a:effectLst>
                  <a:outerShdw blurRad="38100" dist="38100" dir="2700000" algn="tl">
                    <a:srgbClr val="000000"/>
                  </a:outerShdw>
                </a:effectLst>
                <a:latin typeface="Times New Roman" pitchFamily="18" charset="0"/>
              </a:rPr>
              <a:t>Fiber Optic Loop Installed, </a:t>
            </a:r>
            <a:br>
              <a:rPr lang="en-US" sz="2400" dirty="0">
                <a:solidFill>
                  <a:schemeClr val="tx2"/>
                </a:solidFill>
                <a:effectLst>
                  <a:outerShdw blurRad="38100" dist="38100" dir="2700000" algn="tl">
                    <a:srgbClr val="000000"/>
                  </a:outerShdw>
                </a:effectLst>
                <a:latin typeface="Times New Roman" pitchFamily="18" charset="0"/>
              </a:rPr>
            </a:br>
            <a:r>
              <a:rPr lang="en-US" sz="2400" dirty="0">
                <a:solidFill>
                  <a:schemeClr val="tx2"/>
                </a:solidFill>
                <a:effectLst>
                  <a:outerShdw blurRad="38100" dist="38100" dir="2700000" algn="tl">
                    <a:srgbClr val="000000"/>
                  </a:outerShdw>
                </a:effectLst>
                <a:latin typeface="Times New Roman" pitchFamily="18" charset="0"/>
              </a:rPr>
              <a:t>Technology Deployed &amp;</a:t>
            </a:r>
            <a:br>
              <a:rPr lang="en-US" sz="2400" dirty="0">
                <a:solidFill>
                  <a:schemeClr val="tx2"/>
                </a:solidFill>
                <a:effectLst>
                  <a:outerShdw blurRad="38100" dist="38100" dir="2700000" algn="tl">
                    <a:srgbClr val="000000"/>
                  </a:outerShdw>
                </a:effectLst>
                <a:latin typeface="Times New Roman" pitchFamily="18" charset="0"/>
              </a:rPr>
            </a:br>
            <a:r>
              <a:rPr lang="en-US" sz="2400" dirty="0">
                <a:solidFill>
                  <a:schemeClr val="tx2"/>
                </a:solidFill>
                <a:effectLst>
                  <a:outerShdw blurRad="38100" dist="38100" dir="2700000" algn="tl">
                    <a:srgbClr val="000000"/>
                  </a:outerShdw>
                </a:effectLst>
                <a:latin typeface="Times New Roman" pitchFamily="18" charset="0"/>
              </a:rPr>
              <a:t>System Operational.</a:t>
            </a:r>
            <a:br>
              <a:rPr lang="en-US" sz="2400" dirty="0">
                <a:solidFill>
                  <a:schemeClr val="tx2"/>
                </a:solidFill>
                <a:effectLst>
                  <a:outerShdw blurRad="38100" dist="38100" dir="2700000" algn="tl">
                    <a:srgbClr val="000000"/>
                  </a:outerShdw>
                </a:effectLst>
                <a:latin typeface="Times New Roman" pitchFamily="18" charset="0"/>
              </a:rPr>
            </a:br>
            <a:r>
              <a:rPr lang="en-US" sz="1200" dirty="0">
                <a:solidFill>
                  <a:schemeClr val="tx2"/>
                </a:solidFill>
                <a:effectLst>
                  <a:outerShdw blurRad="38100" dist="38100" dir="2700000" algn="tl">
                    <a:srgbClr val="000000"/>
                  </a:outerShdw>
                </a:effectLst>
                <a:latin typeface="Times New Roman" pitchFamily="18" charset="0"/>
              </a:rPr>
              <a:t>(168 count fiber trunk line with 6 strands at each intersection)</a:t>
            </a:r>
          </a:p>
          <a:p>
            <a:pPr defTabSz="822325" eaLnBrk="1" hangingPunct="1">
              <a:lnSpc>
                <a:spcPct val="90000"/>
              </a:lnSpc>
              <a:spcBef>
                <a:spcPct val="20000"/>
              </a:spcBef>
              <a:buClr>
                <a:schemeClr val="accent2"/>
              </a:buClr>
              <a:buSzPct val="150000"/>
              <a:buFont typeface="Wingdings" pitchFamily="2" charset="2"/>
              <a:buNone/>
              <a:defRPr/>
            </a:pPr>
            <a:endParaRPr lang="en-US" sz="1200" dirty="0">
              <a:solidFill>
                <a:schemeClr val="tx2"/>
              </a:solidFill>
              <a:effectLst>
                <a:outerShdw blurRad="38100" dist="38100" dir="2700000" algn="tl">
                  <a:srgbClr val="000000"/>
                </a:outerShdw>
              </a:effectLst>
              <a:latin typeface="Times New Roman" pitchFamily="18" charset="0"/>
            </a:endParaRPr>
          </a:p>
          <a:p>
            <a:pPr marL="233363" lvl="1" defTabSz="822325" eaLnBrk="1" hangingPunct="1">
              <a:lnSpc>
                <a:spcPct val="90000"/>
              </a:lnSpc>
              <a:spcBef>
                <a:spcPct val="20000"/>
              </a:spcBef>
              <a:buClr>
                <a:schemeClr val="tx1"/>
              </a:buClr>
              <a:buSzPct val="150000"/>
              <a:buFontTx/>
              <a:buChar char="•"/>
              <a:defRPr/>
            </a:pPr>
            <a:endParaRPr lang="en-US" sz="2000" dirty="0">
              <a:solidFill>
                <a:schemeClr val="tx2"/>
              </a:solidFill>
              <a:effectLst>
                <a:outerShdw blurRad="38100" dist="38100" dir="2700000" algn="tl">
                  <a:srgbClr val="000000"/>
                </a:outerShdw>
              </a:effectLst>
              <a:latin typeface="Times New Roman" pitchFamily="18" charset="0"/>
            </a:endParaRPr>
          </a:p>
          <a:p>
            <a:pPr marL="233363" lvl="1" defTabSz="822325" eaLnBrk="1" hangingPunct="1">
              <a:lnSpc>
                <a:spcPct val="90000"/>
              </a:lnSpc>
              <a:spcBef>
                <a:spcPct val="20000"/>
              </a:spcBef>
              <a:buClr>
                <a:schemeClr val="tx1"/>
              </a:buClr>
              <a:buFont typeface="Tahoma" pitchFamily="34" charset="0"/>
              <a:buChar char="–"/>
              <a:defRPr/>
            </a:pPr>
            <a:endParaRPr lang="en-US" sz="2000" dirty="0">
              <a:solidFill>
                <a:schemeClr val="tx2"/>
              </a:solidFill>
              <a:effectLst>
                <a:outerShdw blurRad="38100" dist="38100" dir="2700000" algn="tl">
                  <a:srgbClr val="000000"/>
                </a:outerShdw>
              </a:effectLst>
              <a:latin typeface="Times New Roman" pitchFamily="18" charset="0"/>
            </a:endParaRPr>
          </a:p>
          <a:p>
            <a:pPr marL="233363" lvl="1" defTabSz="822325" eaLnBrk="1" hangingPunct="1">
              <a:lnSpc>
                <a:spcPct val="90000"/>
              </a:lnSpc>
              <a:spcBef>
                <a:spcPct val="20000"/>
              </a:spcBef>
              <a:buClr>
                <a:schemeClr val="tx1"/>
              </a:buClr>
              <a:buFont typeface="Tahoma" pitchFamily="34" charset="0"/>
              <a:buChar char="–"/>
              <a:defRPr/>
            </a:pPr>
            <a:endParaRPr lang="en-US" sz="2000" dirty="0">
              <a:solidFill>
                <a:schemeClr val="tx2"/>
              </a:solidFill>
              <a:effectLst>
                <a:outerShdw blurRad="38100" dist="38100" dir="2700000" algn="tl">
                  <a:srgbClr val="000000"/>
                </a:outerShdw>
              </a:effectLst>
              <a:latin typeface="Times New Roman" pitchFamily="18" charset="0"/>
            </a:endParaRPr>
          </a:p>
          <a:p>
            <a:pPr defTabSz="822325" eaLnBrk="1" hangingPunct="1">
              <a:lnSpc>
                <a:spcPct val="90000"/>
              </a:lnSpc>
              <a:spcBef>
                <a:spcPct val="20000"/>
              </a:spcBef>
              <a:buClr>
                <a:schemeClr val="tx1"/>
              </a:buClr>
              <a:buSzPct val="80000"/>
              <a:buFont typeface="Tahoma" pitchFamily="34" charset="0"/>
              <a:buNone/>
              <a:defRPr/>
            </a:pPr>
            <a:endParaRPr lang="en-US" sz="2100" b="1" dirty="0"/>
          </a:p>
        </p:txBody>
      </p:sp>
      <p:pic>
        <p:nvPicPr>
          <p:cNvPr id="6149" name="Picture 13" descr="MMj0254431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6401" y="7747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35000" y="-292100"/>
            <a:ext cx="7239000" cy="1855788"/>
          </a:xfrm>
        </p:spPr>
        <p:txBody>
          <a:bodyPr/>
          <a:lstStyle/>
          <a:p>
            <a:pPr algn="ctr" eaLnBrk="1" hangingPunct="1">
              <a:defRPr/>
            </a:pPr>
            <a:r>
              <a:rPr lang="en-US" dirty="0"/>
              <a:t>Intelligent Transportation Systems</a:t>
            </a:r>
            <a:br>
              <a:rPr lang="en-US" dirty="0"/>
            </a:br>
            <a:r>
              <a:rPr lang="en-US" sz="2800" dirty="0"/>
              <a:t>Operations &amp; Maintenance – Today!</a:t>
            </a:r>
          </a:p>
        </p:txBody>
      </p:sp>
      <p:sp>
        <p:nvSpPr>
          <p:cNvPr id="122883" name="Rectangle 3"/>
          <p:cNvSpPr>
            <a:spLocks noChangeArrowheads="1"/>
          </p:cNvSpPr>
          <p:nvPr/>
        </p:nvSpPr>
        <p:spPr bwMode="auto">
          <a:xfrm>
            <a:off x="431800" y="1612900"/>
            <a:ext cx="7848600" cy="4356100"/>
          </a:xfrm>
          <a:prstGeom prst="rect">
            <a:avLst/>
          </a:prstGeom>
          <a:noFill/>
          <a:ln w="9525" algn="ctr">
            <a:noFill/>
            <a:miter lim="800000"/>
            <a:headEnd/>
            <a:tailEnd/>
          </a:ln>
          <a:effectLst/>
        </p:spPr>
        <p:txBody>
          <a:bodyPr/>
          <a:lstStyle/>
          <a:p>
            <a:pPr defTabSz="822325" eaLnBrk="1" hangingPunct="1">
              <a:lnSpc>
                <a:spcPct val="90000"/>
              </a:lnSpc>
              <a:spcBef>
                <a:spcPct val="20000"/>
              </a:spcBef>
              <a:buClr>
                <a:schemeClr val="accent2"/>
              </a:buClr>
              <a:buSzPct val="150000"/>
              <a:buFont typeface="Wingdings" pitchFamily="2" charset="2"/>
              <a:buNone/>
              <a:defRPr/>
            </a:pPr>
            <a:endParaRPr lang="en-US" sz="2000" dirty="0">
              <a:solidFill>
                <a:schemeClr val="tx2"/>
              </a:solidFill>
              <a:effectLst>
                <a:outerShdw blurRad="38100" dist="38100" dir="2700000" algn="tl">
                  <a:srgbClr val="000000"/>
                </a:outerShdw>
              </a:effectLst>
              <a:latin typeface="Times New Roman" pitchFamily="18" charset="0"/>
            </a:endParaRPr>
          </a:p>
          <a:p>
            <a:pPr marL="233363" lvl="1" defTabSz="822325" eaLnBrk="1" hangingPunct="1">
              <a:lnSpc>
                <a:spcPct val="90000"/>
              </a:lnSpc>
              <a:spcBef>
                <a:spcPct val="20000"/>
              </a:spcBef>
              <a:buClr>
                <a:schemeClr val="tx1"/>
              </a:buClr>
              <a:buSzPct val="150000"/>
              <a:buFontTx/>
              <a:buChar char="•"/>
              <a:defRPr/>
            </a:pPr>
            <a:endParaRPr lang="en-US" sz="2000" dirty="0">
              <a:solidFill>
                <a:schemeClr val="tx2"/>
              </a:solidFill>
              <a:effectLst>
                <a:outerShdw blurRad="38100" dist="38100" dir="2700000" algn="tl">
                  <a:srgbClr val="000000"/>
                </a:outerShdw>
              </a:effectLst>
              <a:latin typeface="Times New Roman" pitchFamily="18" charset="0"/>
            </a:endParaRPr>
          </a:p>
          <a:p>
            <a:pPr marL="233363" lvl="1" defTabSz="822325" eaLnBrk="1" hangingPunct="1">
              <a:lnSpc>
                <a:spcPct val="90000"/>
              </a:lnSpc>
              <a:spcBef>
                <a:spcPct val="20000"/>
              </a:spcBef>
              <a:buClr>
                <a:schemeClr val="tx1"/>
              </a:buClr>
              <a:buFont typeface="Tahoma" pitchFamily="34" charset="0"/>
              <a:buChar char="–"/>
              <a:defRPr/>
            </a:pPr>
            <a:endParaRPr lang="en-US" sz="2000" dirty="0">
              <a:solidFill>
                <a:schemeClr val="tx2"/>
              </a:solidFill>
              <a:effectLst>
                <a:outerShdw blurRad="38100" dist="38100" dir="2700000" algn="tl">
                  <a:srgbClr val="000000"/>
                </a:outerShdw>
              </a:effectLst>
              <a:latin typeface="Times New Roman" pitchFamily="18" charset="0"/>
            </a:endParaRPr>
          </a:p>
          <a:p>
            <a:pPr marL="233363" lvl="1" defTabSz="822325" eaLnBrk="1" hangingPunct="1">
              <a:lnSpc>
                <a:spcPct val="90000"/>
              </a:lnSpc>
              <a:spcBef>
                <a:spcPct val="20000"/>
              </a:spcBef>
              <a:buClr>
                <a:schemeClr val="tx1"/>
              </a:buClr>
              <a:buFont typeface="Tahoma" pitchFamily="34" charset="0"/>
              <a:buChar char="–"/>
              <a:defRPr/>
            </a:pPr>
            <a:endParaRPr lang="en-US" sz="2000" dirty="0">
              <a:solidFill>
                <a:schemeClr val="tx2"/>
              </a:solidFill>
              <a:effectLst>
                <a:outerShdw blurRad="38100" dist="38100" dir="2700000" algn="tl">
                  <a:srgbClr val="000000"/>
                </a:outerShdw>
              </a:effectLst>
              <a:latin typeface="Times New Roman" pitchFamily="18" charset="0"/>
            </a:endParaRPr>
          </a:p>
          <a:p>
            <a:pPr defTabSz="822325" eaLnBrk="1" hangingPunct="1">
              <a:lnSpc>
                <a:spcPct val="90000"/>
              </a:lnSpc>
              <a:spcBef>
                <a:spcPct val="20000"/>
              </a:spcBef>
              <a:buClr>
                <a:schemeClr val="tx1"/>
              </a:buClr>
              <a:buSzPct val="80000"/>
              <a:buFont typeface="Tahoma" pitchFamily="34" charset="0"/>
              <a:buNone/>
              <a:defRPr/>
            </a:pPr>
            <a:endParaRPr lang="en-US" sz="2000" dirty="0">
              <a:solidFill>
                <a:schemeClr val="tx2"/>
              </a:solidFill>
              <a:effectLst>
                <a:outerShdw blurRad="38100" dist="38100" dir="2700000" algn="tl">
                  <a:srgbClr val="000000"/>
                </a:outerShdw>
              </a:effectLst>
              <a:latin typeface="Times New Roman" pitchFamily="18" charset="0"/>
            </a:endParaRPr>
          </a:p>
        </p:txBody>
      </p:sp>
      <p:sp>
        <p:nvSpPr>
          <p:cNvPr id="122885" name="Rectangle 5"/>
          <p:cNvSpPr>
            <a:spLocks noChangeArrowheads="1"/>
          </p:cNvSpPr>
          <p:nvPr/>
        </p:nvSpPr>
        <p:spPr bwMode="auto">
          <a:xfrm>
            <a:off x="0" y="1993901"/>
            <a:ext cx="8280400" cy="3293209"/>
          </a:xfrm>
          <a:prstGeom prst="rect">
            <a:avLst/>
          </a:prstGeom>
          <a:noFill/>
          <a:ln w="12700" cap="sq">
            <a:noFill/>
            <a:miter lim="800000"/>
            <a:headEnd type="none" w="sm" len="sm"/>
            <a:tailEnd type="none" w="sm" len="sm"/>
          </a:ln>
          <a:effectLst/>
        </p:spPr>
        <p:txBody>
          <a:bodyPr>
            <a:spAutoFit/>
          </a:bodyPr>
          <a:lstStyle/>
          <a:p>
            <a:pPr lvl="1">
              <a:buSzPct val="170000"/>
              <a:buFontTx/>
              <a:buBlip>
                <a:blip r:embed="rId3"/>
              </a:buBlip>
              <a:tabLst>
                <a:tab pos="4114800" algn="l"/>
              </a:tabLst>
              <a:defRPr/>
            </a:pPr>
            <a:r>
              <a:rPr lang="en-US" sz="2400" dirty="0">
                <a:solidFill>
                  <a:schemeClr val="tx2"/>
                </a:solidFill>
                <a:effectLst>
                  <a:outerShdw blurRad="38100" dist="38100" dir="2700000" algn="tl">
                    <a:srgbClr val="000000"/>
                  </a:outerShdw>
                </a:effectLst>
                <a:latin typeface="Times New Roman" pitchFamily="18" charset="0"/>
              </a:rPr>
              <a:t> ITS Program 	Funded (~$700k for O&amp;M)</a:t>
            </a:r>
            <a:br>
              <a:rPr lang="en-US" sz="2400" dirty="0">
                <a:solidFill>
                  <a:schemeClr val="tx2"/>
                </a:solidFill>
                <a:effectLst>
                  <a:outerShdw blurRad="38100" dist="38100" dir="2700000" algn="tl">
                    <a:srgbClr val="000000"/>
                  </a:outerShdw>
                </a:effectLst>
                <a:latin typeface="Times New Roman" pitchFamily="18" charset="0"/>
              </a:rPr>
            </a:br>
            <a:endParaRPr lang="en-US" sz="1600" dirty="0">
              <a:solidFill>
                <a:schemeClr val="tx2"/>
              </a:solidFill>
              <a:effectLst>
                <a:outerShdw blurRad="38100" dist="38100" dir="2700000" algn="tl">
                  <a:srgbClr val="000000"/>
                </a:outerShdw>
              </a:effectLst>
              <a:latin typeface="Times New Roman" pitchFamily="18" charset="0"/>
            </a:endParaRPr>
          </a:p>
          <a:p>
            <a:pPr lvl="1">
              <a:buSzPct val="170000"/>
              <a:buFontTx/>
              <a:buBlip>
                <a:blip r:embed="rId3"/>
              </a:buBlip>
              <a:tabLst>
                <a:tab pos="4114800" algn="l"/>
              </a:tabLst>
              <a:defRPr/>
            </a:pPr>
            <a:r>
              <a:rPr lang="en-US" sz="2400" dirty="0">
                <a:solidFill>
                  <a:schemeClr val="tx2"/>
                </a:solidFill>
                <a:effectLst>
                  <a:outerShdw blurRad="38100" dist="38100" dir="2700000" algn="tl">
                    <a:srgbClr val="000000"/>
                  </a:outerShdw>
                </a:effectLst>
                <a:latin typeface="Times New Roman" pitchFamily="18" charset="0"/>
              </a:rPr>
              <a:t> Operations &amp;  	Staffed with 7 Dedicated</a:t>
            </a:r>
            <a:br>
              <a:rPr lang="en-US" sz="2400" dirty="0">
                <a:solidFill>
                  <a:schemeClr val="tx2"/>
                </a:solidFill>
                <a:effectLst>
                  <a:outerShdw blurRad="38100" dist="38100" dir="2700000" algn="tl">
                    <a:srgbClr val="000000"/>
                  </a:outerShdw>
                </a:effectLst>
                <a:latin typeface="Times New Roman" pitchFamily="18" charset="0"/>
              </a:rPr>
            </a:br>
            <a:r>
              <a:rPr lang="en-US" sz="2400" dirty="0">
                <a:solidFill>
                  <a:schemeClr val="tx2"/>
                </a:solidFill>
                <a:effectLst>
                  <a:outerShdw blurRad="38100" dist="38100" dir="2700000" algn="tl">
                    <a:srgbClr val="000000"/>
                  </a:outerShdw>
                </a:effectLst>
                <a:latin typeface="Times New Roman" pitchFamily="18" charset="0"/>
              </a:rPr>
              <a:t>      Maintenance 	ITS Staff </a:t>
            </a:r>
            <a:br>
              <a:rPr lang="en-US" sz="2400" dirty="0">
                <a:solidFill>
                  <a:schemeClr val="tx2"/>
                </a:solidFill>
                <a:effectLst>
                  <a:outerShdw blurRad="38100" dist="38100" dir="2700000" algn="tl">
                    <a:srgbClr val="000000"/>
                  </a:outerShdw>
                </a:effectLst>
                <a:latin typeface="Times New Roman" pitchFamily="18" charset="0"/>
              </a:rPr>
            </a:br>
            <a:endParaRPr lang="en-US" sz="1600" dirty="0">
              <a:solidFill>
                <a:schemeClr val="tx2"/>
              </a:solidFill>
              <a:effectLst>
                <a:outerShdw blurRad="38100" dist="38100" dir="2700000" algn="tl">
                  <a:srgbClr val="000000"/>
                </a:outerShdw>
              </a:effectLst>
              <a:latin typeface="Times New Roman" pitchFamily="18" charset="0"/>
            </a:endParaRPr>
          </a:p>
          <a:p>
            <a:pPr lvl="1">
              <a:buSzPct val="170000"/>
              <a:buFontTx/>
              <a:buBlip>
                <a:blip r:embed="rId3"/>
              </a:buBlip>
              <a:tabLst>
                <a:tab pos="4114800" algn="l"/>
              </a:tabLst>
              <a:defRPr/>
            </a:pPr>
            <a:r>
              <a:rPr lang="en-US" sz="2400" dirty="0">
                <a:solidFill>
                  <a:schemeClr val="tx2"/>
                </a:solidFill>
                <a:effectLst>
                  <a:outerShdw blurRad="38100" dist="38100" dir="2700000" algn="tl">
                    <a:srgbClr val="000000"/>
                  </a:outerShdw>
                </a:effectLst>
                <a:latin typeface="Times New Roman" pitchFamily="18" charset="0"/>
              </a:rPr>
              <a:t> ITS Standards 	Published (2008)</a:t>
            </a:r>
            <a:br>
              <a:rPr lang="en-US" sz="2400" dirty="0">
                <a:solidFill>
                  <a:schemeClr val="tx2"/>
                </a:solidFill>
                <a:effectLst>
                  <a:outerShdw blurRad="38100" dist="38100" dir="2700000" algn="tl">
                    <a:srgbClr val="000000"/>
                  </a:outerShdw>
                </a:effectLst>
                <a:latin typeface="Times New Roman" pitchFamily="18" charset="0"/>
              </a:rPr>
            </a:br>
            <a:endParaRPr lang="en-US" sz="1600" dirty="0">
              <a:solidFill>
                <a:schemeClr val="tx2"/>
              </a:solidFill>
              <a:effectLst>
                <a:outerShdw blurRad="38100" dist="38100" dir="2700000" algn="tl">
                  <a:srgbClr val="000000"/>
                </a:outerShdw>
              </a:effectLst>
              <a:latin typeface="Times New Roman" pitchFamily="18" charset="0"/>
            </a:endParaRPr>
          </a:p>
          <a:p>
            <a:pPr lvl="1">
              <a:buSzPct val="170000"/>
              <a:buFontTx/>
              <a:buBlip>
                <a:blip r:embed="rId3"/>
              </a:buBlip>
              <a:tabLst>
                <a:tab pos="4114800" algn="l"/>
              </a:tabLst>
              <a:defRPr/>
            </a:pPr>
            <a:r>
              <a:rPr lang="en-US" sz="2400" dirty="0">
                <a:solidFill>
                  <a:schemeClr val="tx2"/>
                </a:solidFill>
                <a:effectLst>
                  <a:outerShdw blurRad="38100" dist="38100" dir="2700000" algn="tl">
                    <a:srgbClr val="000000"/>
                  </a:outerShdw>
                </a:effectLst>
                <a:latin typeface="Times New Roman" pitchFamily="18" charset="0"/>
              </a:rPr>
              <a:t> ITS Wireless Standards 	Published (2009)</a:t>
            </a:r>
            <a:br>
              <a:rPr lang="en-US" sz="2400" dirty="0">
                <a:solidFill>
                  <a:schemeClr val="tx2"/>
                </a:solidFill>
                <a:effectLst>
                  <a:outerShdw blurRad="38100" dist="38100" dir="2700000" algn="tl">
                    <a:srgbClr val="000000"/>
                  </a:outerShdw>
                </a:effectLst>
                <a:latin typeface="Times New Roman" pitchFamily="18" charset="0"/>
              </a:rPr>
            </a:br>
            <a:r>
              <a:rPr lang="en-US" sz="1600" dirty="0">
                <a:solidFill>
                  <a:schemeClr val="tx2"/>
                </a:solidFill>
                <a:effectLst>
                  <a:outerShdw blurRad="38100" dist="38100" dir="2700000" algn="tl">
                    <a:srgbClr val="000000"/>
                  </a:outerShdw>
                </a:effectLst>
                <a:latin typeface="Times New Roman" pitchFamily="18" charset="0"/>
              </a:rPr>
              <a:t>				</a:t>
            </a:r>
          </a:p>
          <a:p>
            <a:pPr lvl="1">
              <a:buSzPct val="170000"/>
              <a:buFontTx/>
              <a:buBlip>
                <a:blip r:embed="rId3"/>
              </a:buBlip>
              <a:tabLst>
                <a:tab pos="4114800" algn="l"/>
              </a:tabLst>
              <a:defRPr/>
            </a:pPr>
            <a:r>
              <a:rPr lang="en-US" sz="2400" dirty="0">
                <a:solidFill>
                  <a:schemeClr val="tx2"/>
                </a:solidFill>
                <a:effectLst>
                  <a:outerShdw blurRad="38100" dist="38100" dir="2700000" algn="tl">
                    <a:srgbClr val="000000"/>
                  </a:outerShdw>
                </a:effectLst>
                <a:latin typeface="Times New Roman" pitchFamily="18" charset="0"/>
              </a:rPr>
              <a:t> Traffic Synchronization	Underway!	</a:t>
            </a:r>
          </a:p>
        </p:txBody>
      </p:sp>
      <p:pic>
        <p:nvPicPr>
          <p:cNvPr id="7173" name="Picture 6" descr="MMj0395690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000" y="927100"/>
            <a:ext cx="8763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35000" y="-215900"/>
            <a:ext cx="7391400" cy="1779588"/>
          </a:xfrm>
        </p:spPr>
        <p:txBody>
          <a:bodyPr/>
          <a:lstStyle/>
          <a:p>
            <a:pPr algn="ctr" eaLnBrk="1" hangingPunct="1">
              <a:defRPr/>
            </a:pPr>
            <a:r>
              <a:rPr lang="en-US" dirty="0"/>
              <a:t>Intelligent Transportation Systems</a:t>
            </a:r>
            <a:br>
              <a:rPr lang="en-US" dirty="0"/>
            </a:br>
            <a:r>
              <a:rPr lang="en-US" dirty="0"/>
              <a:t>      </a:t>
            </a:r>
            <a:r>
              <a:rPr lang="en-US" sz="2400" dirty="0"/>
              <a:t>Traffic Synchronization (Fiber) 2007-2012</a:t>
            </a:r>
          </a:p>
        </p:txBody>
      </p:sp>
      <p:sp>
        <p:nvSpPr>
          <p:cNvPr id="120835" name="Rectangle 3"/>
          <p:cNvSpPr>
            <a:spLocks noChangeArrowheads="1"/>
          </p:cNvSpPr>
          <p:nvPr/>
        </p:nvSpPr>
        <p:spPr bwMode="auto">
          <a:xfrm>
            <a:off x="431800" y="1612900"/>
            <a:ext cx="7848600" cy="4356100"/>
          </a:xfrm>
          <a:prstGeom prst="rect">
            <a:avLst/>
          </a:prstGeom>
          <a:noFill/>
          <a:ln w="9525" algn="ctr">
            <a:noFill/>
            <a:miter lim="800000"/>
            <a:headEnd/>
            <a:tailEnd/>
          </a:ln>
          <a:effectLst/>
        </p:spPr>
        <p:txBody>
          <a:bodyPr/>
          <a:lstStyle/>
          <a:p>
            <a:pPr defTabSz="822325" eaLnBrk="1" hangingPunct="1">
              <a:lnSpc>
                <a:spcPct val="90000"/>
              </a:lnSpc>
              <a:spcBef>
                <a:spcPct val="20000"/>
              </a:spcBef>
              <a:buClr>
                <a:schemeClr val="accent2"/>
              </a:buClr>
              <a:buSzPct val="150000"/>
              <a:buFont typeface="Wingdings" pitchFamily="2" charset="2"/>
              <a:buNone/>
              <a:defRPr/>
            </a:pPr>
            <a:endParaRPr lang="en-US" sz="2000" dirty="0">
              <a:solidFill>
                <a:schemeClr val="tx2"/>
              </a:solidFill>
              <a:effectLst>
                <a:outerShdw blurRad="38100" dist="38100" dir="2700000" algn="tl">
                  <a:srgbClr val="000000"/>
                </a:outerShdw>
              </a:effectLst>
              <a:latin typeface="Times New Roman" pitchFamily="18" charset="0"/>
            </a:endParaRPr>
          </a:p>
          <a:p>
            <a:pPr marL="233363" lvl="1" defTabSz="822325" eaLnBrk="1" hangingPunct="1">
              <a:lnSpc>
                <a:spcPct val="90000"/>
              </a:lnSpc>
              <a:spcBef>
                <a:spcPct val="20000"/>
              </a:spcBef>
              <a:buClr>
                <a:schemeClr val="tx1"/>
              </a:buClr>
              <a:buSzPct val="150000"/>
              <a:buFontTx/>
              <a:buChar char="•"/>
              <a:defRPr/>
            </a:pPr>
            <a:endParaRPr lang="en-US" sz="2000" dirty="0">
              <a:solidFill>
                <a:schemeClr val="tx2"/>
              </a:solidFill>
              <a:effectLst>
                <a:outerShdw blurRad="38100" dist="38100" dir="2700000" algn="tl">
                  <a:srgbClr val="000000"/>
                </a:outerShdw>
              </a:effectLst>
              <a:latin typeface="Times New Roman" pitchFamily="18" charset="0"/>
            </a:endParaRPr>
          </a:p>
          <a:p>
            <a:pPr marL="233363" lvl="1" defTabSz="822325" eaLnBrk="1" hangingPunct="1">
              <a:lnSpc>
                <a:spcPct val="90000"/>
              </a:lnSpc>
              <a:spcBef>
                <a:spcPct val="20000"/>
              </a:spcBef>
              <a:buClr>
                <a:schemeClr val="tx1"/>
              </a:buClr>
              <a:buFont typeface="Tahoma" pitchFamily="34" charset="0"/>
              <a:buChar char="–"/>
              <a:defRPr/>
            </a:pPr>
            <a:endParaRPr lang="en-US" sz="2000" dirty="0">
              <a:solidFill>
                <a:schemeClr val="tx2"/>
              </a:solidFill>
              <a:effectLst>
                <a:outerShdw blurRad="38100" dist="38100" dir="2700000" algn="tl">
                  <a:srgbClr val="000000"/>
                </a:outerShdw>
              </a:effectLst>
              <a:latin typeface="Times New Roman" pitchFamily="18" charset="0"/>
            </a:endParaRPr>
          </a:p>
          <a:p>
            <a:pPr marL="233363" lvl="1" defTabSz="822325" eaLnBrk="1" hangingPunct="1">
              <a:lnSpc>
                <a:spcPct val="90000"/>
              </a:lnSpc>
              <a:spcBef>
                <a:spcPct val="20000"/>
              </a:spcBef>
              <a:buClr>
                <a:schemeClr val="tx1"/>
              </a:buClr>
              <a:buFont typeface="Tahoma" pitchFamily="34" charset="0"/>
              <a:buChar char="–"/>
              <a:defRPr/>
            </a:pPr>
            <a:endParaRPr lang="en-US" sz="2000" dirty="0">
              <a:solidFill>
                <a:schemeClr val="tx2"/>
              </a:solidFill>
              <a:effectLst>
                <a:outerShdw blurRad="38100" dist="38100" dir="2700000" algn="tl">
                  <a:srgbClr val="000000"/>
                </a:outerShdw>
              </a:effectLst>
              <a:latin typeface="Times New Roman" pitchFamily="18" charset="0"/>
            </a:endParaRPr>
          </a:p>
          <a:p>
            <a:pPr defTabSz="822325" eaLnBrk="1" hangingPunct="1">
              <a:lnSpc>
                <a:spcPct val="90000"/>
              </a:lnSpc>
              <a:spcBef>
                <a:spcPct val="20000"/>
              </a:spcBef>
              <a:buClr>
                <a:schemeClr val="tx1"/>
              </a:buClr>
              <a:buSzPct val="80000"/>
              <a:buFont typeface="Tahoma" pitchFamily="34" charset="0"/>
              <a:buNone/>
              <a:defRPr/>
            </a:pPr>
            <a:endParaRPr lang="en-US" sz="2000" dirty="0">
              <a:solidFill>
                <a:schemeClr val="tx2"/>
              </a:solidFill>
              <a:effectLst>
                <a:outerShdw blurRad="38100" dist="38100" dir="2700000" algn="tl">
                  <a:srgbClr val="000000"/>
                </a:outerShdw>
              </a:effectLst>
              <a:latin typeface="Times New Roman" pitchFamily="18" charset="0"/>
            </a:endParaRPr>
          </a:p>
        </p:txBody>
      </p:sp>
      <p:sp>
        <p:nvSpPr>
          <p:cNvPr id="120838" name="Rectangle 6"/>
          <p:cNvSpPr>
            <a:spLocks noChangeArrowheads="1"/>
          </p:cNvSpPr>
          <p:nvPr/>
        </p:nvSpPr>
        <p:spPr bwMode="auto">
          <a:xfrm>
            <a:off x="482600" y="1841500"/>
            <a:ext cx="7797800" cy="4031873"/>
          </a:xfrm>
          <a:prstGeom prst="rect">
            <a:avLst/>
          </a:prstGeom>
          <a:noFill/>
          <a:ln w="12700" cap="sq">
            <a:noFill/>
            <a:miter lim="800000"/>
            <a:headEnd type="none" w="sm" len="sm"/>
            <a:tailEnd type="none" w="sm" len="sm"/>
          </a:ln>
          <a:effectLst/>
        </p:spPr>
        <p:txBody>
          <a:bodyPr>
            <a:spAutoFit/>
          </a:bodyPr>
          <a:lstStyle/>
          <a:p>
            <a:pPr>
              <a:buClr>
                <a:srgbClr val="FF0000"/>
              </a:buClr>
              <a:buSzPct val="130000"/>
              <a:buFont typeface="Wingdings" pitchFamily="2" charset="2"/>
              <a:buChar char="ü"/>
              <a:defRPr/>
            </a:pPr>
            <a:r>
              <a:rPr lang="en-US" sz="2400" dirty="0">
                <a:solidFill>
                  <a:schemeClr val="tx2"/>
                </a:solidFill>
                <a:effectLst>
                  <a:outerShdw blurRad="38100" dist="38100" dir="2700000" algn="tl">
                    <a:srgbClr val="000000"/>
                  </a:outerShdw>
                </a:effectLst>
                <a:latin typeface="Times New Roman" pitchFamily="18" charset="0"/>
              </a:rPr>
              <a:t> Herndon Ave 	Synchronized Willow to Golden State </a:t>
            </a:r>
            <a:br>
              <a:rPr lang="en-US" sz="2400" dirty="0">
                <a:solidFill>
                  <a:schemeClr val="tx2"/>
                </a:solidFill>
                <a:effectLst>
                  <a:outerShdw blurRad="38100" dist="38100" dir="2700000" algn="tl">
                    <a:srgbClr val="000000"/>
                  </a:outerShdw>
                </a:effectLst>
                <a:latin typeface="Times New Roman" pitchFamily="18" charset="0"/>
              </a:rPr>
            </a:br>
            <a:r>
              <a:rPr lang="en-US" dirty="0">
                <a:solidFill>
                  <a:schemeClr val="tx2"/>
                </a:solidFill>
                <a:effectLst>
                  <a:outerShdw blurRad="38100" dist="38100" dir="2700000" algn="tl">
                    <a:srgbClr val="000000"/>
                  </a:outerShdw>
                </a:effectLst>
                <a:latin typeface="Times New Roman" pitchFamily="18" charset="0"/>
              </a:rPr>
              <a:t>	</a:t>
            </a:r>
          </a:p>
          <a:p>
            <a:pPr>
              <a:buClr>
                <a:srgbClr val="FF0000"/>
              </a:buClr>
              <a:buSzPct val="130000"/>
              <a:buFont typeface="Wingdings" pitchFamily="2" charset="2"/>
              <a:buChar char="ü"/>
              <a:defRPr/>
            </a:pPr>
            <a:r>
              <a:rPr lang="en-US" sz="2400" dirty="0">
                <a:solidFill>
                  <a:schemeClr val="tx2"/>
                </a:solidFill>
                <a:effectLst>
                  <a:outerShdw blurRad="38100" dist="38100" dir="2700000" algn="tl">
                    <a:srgbClr val="000000"/>
                  </a:outerShdw>
                </a:effectLst>
                <a:latin typeface="Times New Roman" pitchFamily="18" charset="0"/>
              </a:rPr>
              <a:t> Blackstone Ave	Synchronized Olive to Herndon</a:t>
            </a:r>
            <a:br>
              <a:rPr lang="en-US" sz="2400" dirty="0">
                <a:solidFill>
                  <a:schemeClr val="tx2"/>
                </a:solidFill>
                <a:effectLst>
                  <a:outerShdw blurRad="38100" dist="38100" dir="2700000" algn="tl">
                    <a:srgbClr val="000000"/>
                  </a:outerShdw>
                </a:effectLst>
                <a:latin typeface="Times New Roman" pitchFamily="18" charset="0"/>
              </a:rPr>
            </a:br>
            <a:endParaRPr lang="en-US" dirty="0">
              <a:solidFill>
                <a:schemeClr val="tx2"/>
              </a:solidFill>
              <a:effectLst>
                <a:outerShdw blurRad="38100" dist="38100" dir="2700000" algn="tl">
                  <a:srgbClr val="000000"/>
                </a:outerShdw>
              </a:effectLst>
              <a:latin typeface="Times New Roman" pitchFamily="18" charset="0"/>
            </a:endParaRPr>
          </a:p>
          <a:p>
            <a:pPr>
              <a:buClr>
                <a:srgbClr val="FF0000"/>
              </a:buClr>
              <a:buSzPct val="130000"/>
              <a:buFont typeface="Wingdings" pitchFamily="2" charset="2"/>
              <a:buChar char="ü"/>
              <a:defRPr/>
            </a:pPr>
            <a:r>
              <a:rPr lang="en-US" sz="2400" dirty="0">
                <a:solidFill>
                  <a:schemeClr val="tx2"/>
                </a:solidFill>
                <a:effectLst>
                  <a:outerShdw blurRad="38100" dist="38100" dir="2700000" algn="tl">
                    <a:srgbClr val="000000"/>
                  </a:outerShdw>
                </a:effectLst>
                <a:latin typeface="Times New Roman" pitchFamily="18" charset="0"/>
              </a:rPr>
              <a:t> Kings Canyon 	Synchronized Downtown to Chestnut</a:t>
            </a:r>
            <a:br>
              <a:rPr lang="en-US" sz="2400" dirty="0">
                <a:solidFill>
                  <a:schemeClr val="tx2"/>
                </a:solidFill>
                <a:effectLst>
                  <a:outerShdw blurRad="38100" dist="38100" dir="2700000" algn="tl">
                    <a:srgbClr val="000000"/>
                  </a:outerShdw>
                </a:effectLst>
                <a:latin typeface="Times New Roman" pitchFamily="18" charset="0"/>
              </a:rPr>
            </a:br>
            <a:endParaRPr lang="en-US" dirty="0">
              <a:solidFill>
                <a:schemeClr val="tx2"/>
              </a:solidFill>
              <a:effectLst>
                <a:outerShdw blurRad="38100" dist="38100" dir="2700000" algn="tl">
                  <a:srgbClr val="000000"/>
                </a:outerShdw>
              </a:effectLst>
              <a:latin typeface="Times New Roman" pitchFamily="18" charset="0"/>
            </a:endParaRPr>
          </a:p>
          <a:p>
            <a:pPr>
              <a:buClr>
                <a:srgbClr val="FF0000"/>
              </a:buClr>
              <a:buSzPct val="130000"/>
              <a:buFont typeface="Wingdings" pitchFamily="2" charset="2"/>
              <a:buChar char="ü"/>
              <a:defRPr/>
            </a:pPr>
            <a:r>
              <a:rPr lang="en-US" sz="2400" dirty="0">
                <a:solidFill>
                  <a:schemeClr val="tx2"/>
                </a:solidFill>
                <a:effectLst>
                  <a:outerShdw blurRad="38100" dist="38100" dir="2700000" algn="tl">
                    <a:srgbClr val="000000"/>
                  </a:outerShdw>
                </a:effectLst>
                <a:latin typeface="Times New Roman" pitchFamily="18" charset="0"/>
              </a:rPr>
              <a:t> Chestnut Ave 	Synchronized Kings Canyon to Shields</a:t>
            </a:r>
            <a:br>
              <a:rPr lang="en-US" sz="2400" dirty="0">
                <a:solidFill>
                  <a:schemeClr val="tx2"/>
                </a:solidFill>
                <a:effectLst>
                  <a:outerShdw blurRad="38100" dist="38100" dir="2700000" algn="tl">
                    <a:srgbClr val="000000"/>
                  </a:outerShdw>
                </a:effectLst>
                <a:latin typeface="Times New Roman" pitchFamily="18" charset="0"/>
              </a:rPr>
            </a:br>
            <a:endParaRPr lang="en-US" dirty="0">
              <a:solidFill>
                <a:schemeClr val="tx2"/>
              </a:solidFill>
              <a:effectLst>
                <a:outerShdw blurRad="38100" dist="38100" dir="2700000" algn="tl">
                  <a:srgbClr val="000000"/>
                </a:outerShdw>
              </a:effectLst>
              <a:latin typeface="Times New Roman" pitchFamily="18" charset="0"/>
            </a:endParaRPr>
          </a:p>
          <a:p>
            <a:pPr>
              <a:buClr>
                <a:srgbClr val="FF0000"/>
              </a:buClr>
              <a:buSzPct val="130000"/>
              <a:buFont typeface="Wingdings" pitchFamily="2" charset="2"/>
              <a:buChar char="ü"/>
              <a:defRPr/>
            </a:pPr>
            <a:r>
              <a:rPr lang="en-US" sz="2400" dirty="0">
                <a:solidFill>
                  <a:schemeClr val="tx2"/>
                </a:solidFill>
                <a:effectLst>
                  <a:outerShdw blurRad="38100" dist="38100" dir="2700000" algn="tl">
                    <a:srgbClr val="000000"/>
                  </a:outerShdw>
                </a:effectLst>
                <a:latin typeface="Times New Roman" pitchFamily="18" charset="0"/>
              </a:rPr>
              <a:t> Clovis Ave		Synchronized Shields to American</a:t>
            </a:r>
            <a:br>
              <a:rPr lang="en-US" sz="2400" dirty="0">
                <a:solidFill>
                  <a:schemeClr val="tx2"/>
                </a:solidFill>
                <a:effectLst>
                  <a:outerShdw blurRad="38100" dist="38100" dir="2700000" algn="tl">
                    <a:srgbClr val="000000"/>
                  </a:outerShdw>
                </a:effectLst>
                <a:latin typeface="Times New Roman" pitchFamily="18" charset="0"/>
              </a:rPr>
            </a:br>
            <a:endParaRPr lang="en-US" dirty="0">
              <a:solidFill>
                <a:schemeClr val="tx2"/>
              </a:solidFill>
              <a:effectLst>
                <a:outerShdw blurRad="38100" dist="38100" dir="2700000" algn="tl">
                  <a:srgbClr val="000000"/>
                </a:outerShdw>
              </a:effectLst>
              <a:latin typeface="Times New Roman" pitchFamily="18" charset="0"/>
            </a:endParaRPr>
          </a:p>
          <a:p>
            <a:pPr>
              <a:buClr>
                <a:srgbClr val="FF0000"/>
              </a:buClr>
              <a:buSzPct val="130000"/>
              <a:buFont typeface="Wingdings" pitchFamily="2" charset="2"/>
              <a:buChar char="ü"/>
              <a:defRPr/>
            </a:pPr>
            <a:r>
              <a:rPr lang="en-US" sz="2400" dirty="0">
                <a:solidFill>
                  <a:schemeClr val="tx2"/>
                </a:solidFill>
                <a:effectLst>
                  <a:outerShdw blurRad="38100" dist="38100" dir="2700000" algn="tl">
                    <a:srgbClr val="000000"/>
                  </a:outerShdw>
                </a:effectLst>
                <a:latin typeface="Times New Roman" pitchFamily="18" charset="0"/>
              </a:rPr>
              <a:t> Shaw Ave		</a:t>
            </a:r>
            <a:r>
              <a:rPr lang="en-US" sz="2300" dirty="0">
                <a:solidFill>
                  <a:schemeClr val="tx2"/>
                </a:solidFill>
                <a:effectLst>
                  <a:outerShdw blurRad="38100" dist="38100" dir="2700000" algn="tl">
                    <a:srgbClr val="000000"/>
                  </a:outerShdw>
                </a:effectLst>
                <a:latin typeface="Times New Roman" pitchFamily="18" charset="0"/>
              </a:rPr>
              <a:t>Synchronized SR168 – SR 99</a:t>
            </a:r>
            <a:br>
              <a:rPr lang="en-US" sz="800" dirty="0">
                <a:solidFill>
                  <a:schemeClr val="tx2"/>
                </a:solidFill>
                <a:effectLst>
                  <a:outerShdw blurRad="38100" dist="38100" dir="2700000" algn="tl">
                    <a:srgbClr val="000000"/>
                  </a:outerShdw>
                </a:effectLst>
                <a:latin typeface="Times New Roman" pitchFamily="18" charset="0"/>
              </a:rPr>
            </a:br>
            <a:endParaRPr lang="en-US" sz="2200" dirty="0">
              <a:solidFill>
                <a:schemeClr val="tx2"/>
              </a:solidFill>
              <a:effectLst>
                <a:outerShdw blurRad="38100" dist="38100" dir="2700000" algn="tl">
                  <a:srgbClr val="000000"/>
                </a:outerShdw>
              </a:effectLst>
              <a:latin typeface="Times New Roman" pitchFamily="18" charset="0"/>
            </a:endParaRPr>
          </a:p>
        </p:txBody>
      </p:sp>
      <p:pic>
        <p:nvPicPr>
          <p:cNvPr id="8197" name="Picture 10" descr="MMj017403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001" y="774700"/>
            <a:ext cx="15240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35000" y="165100"/>
            <a:ext cx="7391400" cy="1600200"/>
          </a:xfrm>
        </p:spPr>
        <p:txBody>
          <a:bodyPr/>
          <a:lstStyle/>
          <a:p>
            <a:pPr algn="ctr" eaLnBrk="1" hangingPunct="1">
              <a:defRPr/>
            </a:pPr>
            <a:r>
              <a:rPr lang="en-US" sz="3800" dirty="0"/>
              <a:t>Intelligent Transportation Systems</a:t>
            </a:r>
            <a:br>
              <a:rPr lang="en-US" dirty="0"/>
            </a:br>
            <a:br>
              <a:rPr lang="en-US" sz="400" dirty="0"/>
            </a:br>
            <a:r>
              <a:rPr lang="en-US" sz="2400" dirty="0"/>
              <a:t>   Traffic Synchronization (Wireless) 2013-2018</a:t>
            </a:r>
            <a:br>
              <a:rPr lang="en-US" sz="2400" dirty="0"/>
            </a:br>
            <a:br>
              <a:rPr lang="en-US" sz="2400" dirty="0"/>
            </a:br>
            <a:endParaRPr lang="en-US" sz="2400" dirty="0"/>
          </a:p>
        </p:txBody>
      </p:sp>
      <p:sp>
        <p:nvSpPr>
          <p:cNvPr id="155653" name="Rectangle 5"/>
          <p:cNvSpPr>
            <a:spLocks noChangeArrowheads="1"/>
          </p:cNvSpPr>
          <p:nvPr/>
        </p:nvSpPr>
        <p:spPr bwMode="auto">
          <a:xfrm>
            <a:off x="0" y="1612900"/>
            <a:ext cx="8280400" cy="3752850"/>
          </a:xfrm>
          <a:prstGeom prst="rect">
            <a:avLst/>
          </a:prstGeom>
          <a:noFill/>
          <a:ln w="9525">
            <a:noFill/>
            <a:miter lim="800000"/>
            <a:headEnd/>
            <a:tailEnd/>
          </a:ln>
          <a:effectLst/>
        </p:spPr>
        <p:txBody>
          <a:bodyPr lIns="82868" tIns="41434" rIns="82868" bIns="41434"/>
          <a:lstStyle/>
          <a:p>
            <a:pPr algn="just" defTabSz="822325" eaLnBrk="1" hangingPunct="1">
              <a:spcBef>
                <a:spcPct val="20000"/>
              </a:spcBef>
              <a:buClr>
                <a:schemeClr val="tx2"/>
              </a:buClr>
              <a:buSzPct val="170000"/>
              <a:defRPr/>
            </a:pPr>
            <a:endParaRPr lang="en-US" sz="3200" dirty="0">
              <a:solidFill>
                <a:schemeClr val="tx2"/>
              </a:solidFill>
              <a:effectLst>
                <a:outerShdw blurRad="38100" dist="38100" dir="2700000" algn="tl">
                  <a:srgbClr val="000000"/>
                </a:outerShdw>
              </a:effectLst>
              <a:latin typeface="Times New Roman" pitchFamily="18" charset="0"/>
            </a:endParaRPr>
          </a:p>
          <a:p>
            <a:pPr marL="398463" lvl="1" indent="12700" algn="just" defTabSz="822325" eaLnBrk="1" hangingPunct="1">
              <a:spcBef>
                <a:spcPct val="20000"/>
              </a:spcBef>
              <a:defRPr/>
            </a:pPr>
            <a:endParaRPr lang="en-US" sz="3200" dirty="0">
              <a:solidFill>
                <a:schemeClr val="tx2"/>
              </a:solidFill>
              <a:effectLst>
                <a:outerShdw blurRad="38100" dist="38100" dir="2700000" algn="tl">
                  <a:srgbClr val="000000"/>
                </a:outerShdw>
              </a:effectLst>
              <a:latin typeface="Times New Roman" pitchFamily="18" charset="0"/>
            </a:endParaRPr>
          </a:p>
        </p:txBody>
      </p:sp>
      <p:sp>
        <p:nvSpPr>
          <p:cNvPr id="155654" name="Rectangle 6"/>
          <p:cNvSpPr>
            <a:spLocks noChangeArrowheads="1"/>
          </p:cNvSpPr>
          <p:nvPr/>
        </p:nvSpPr>
        <p:spPr bwMode="auto">
          <a:xfrm>
            <a:off x="0" y="1580776"/>
            <a:ext cx="8280400" cy="4280274"/>
          </a:xfrm>
          <a:prstGeom prst="rect">
            <a:avLst/>
          </a:prstGeom>
          <a:noFill/>
          <a:ln w="9525" algn="ctr">
            <a:noFill/>
            <a:miter lim="800000"/>
            <a:headEnd/>
            <a:tailEnd/>
          </a:ln>
          <a:effectLst/>
        </p:spPr>
        <p:txBody>
          <a:bodyPr/>
          <a:lstStyle/>
          <a:p>
            <a:pPr marL="282575" lvl="1" defTabSz="822325" eaLnBrk="1" hangingPunct="1">
              <a:spcBef>
                <a:spcPct val="20000"/>
              </a:spcBef>
              <a:buClr>
                <a:schemeClr val="hlink"/>
              </a:buClr>
              <a:buSzPct val="165000"/>
              <a:tabLst>
                <a:tab pos="3657600" algn="l"/>
              </a:tabLst>
              <a:defRPr/>
            </a:pPr>
            <a:endParaRPr lang="en-US" sz="2400" dirty="0">
              <a:solidFill>
                <a:schemeClr val="tx2"/>
              </a:solidFill>
              <a:effectLst>
                <a:outerShdw blurRad="38100" dist="38100" dir="2700000" algn="tl">
                  <a:srgbClr val="000000"/>
                </a:outerShdw>
              </a:effectLst>
              <a:latin typeface="Times New Roman" pitchFamily="18" charset="0"/>
            </a:endParaRPr>
          </a:p>
          <a:p>
            <a:pPr marL="739775" lvl="1" indent="-457200" defTabSz="822325" eaLnBrk="1" hangingPunct="1">
              <a:spcBef>
                <a:spcPct val="20000"/>
              </a:spcBef>
              <a:buClr>
                <a:schemeClr val="hlink"/>
              </a:buClr>
              <a:buSzPct val="130000"/>
              <a:buFont typeface="Wingdings" panose="05000000000000000000" pitchFamily="2" charset="2"/>
              <a:buChar char="ü"/>
              <a:tabLst>
                <a:tab pos="3657600" algn="l"/>
              </a:tabLst>
              <a:defRPr/>
            </a:pPr>
            <a:r>
              <a:rPr lang="en-US" sz="2800" dirty="0">
                <a:solidFill>
                  <a:schemeClr val="tx2"/>
                </a:solidFill>
                <a:effectLst>
                  <a:outerShdw blurRad="38100" dist="38100" dir="2700000" algn="tl">
                    <a:srgbClr val="000000"/>
                  </a:outerShdw>
                </a:effectLst>
                <a:latin typeface="Times New Roman" pitchFamily="18" charset="0"/>
              </a:rPr>
              <a:t>First Street 	Synchronized Nees to Ventura </a:t>
            </a:r>
          </a:p>
          <a:p>
            <a:pPr marL="690563" lvl="1" indent="-407988" defTabSz="822325" eaLnBrk="1" hangingPunct="1">
              <a:spcBef>
                <a:spcPct val="20000"/>
              </a:spcBef>
              <a:buClr>
                <a:schemeClr val="hlink"/>
              </a:buClr>
              <a:buSzPct val="130000"/>
              <a:buFont typeface="Wingdings" panose="05000000000000000000" pitchFamily="2" charset="2"/>
              <a:buChar char="ü"/>
              <a:tabLst>
                <a:tab pos="3657600" algn="l"/>
              </a:tabLst>
              <a:defRPr/>
            </a:pPr>
            <a:endParaRPr lang="en-US" sz="800" dirty="0">
              <a:solidFill>
                <a:schemeClr val="tx2"/>
              </a:solidFill>
              <a:effectLst>
                <a:outerShdw blurRad="38100" dist="38100" dir="2700000" algn="tl">
                  <a:srgbClr val="000000"/>
                </a:outerShdw>
              </a:effectLst>
              <a:latin typeface="Times New Roman" pitchFamily="18" charset="0"/>
            </a:endParaRPr>
          </a:p>
          <a:p>
            <a:pPr marL="739775" lvl="1" indent="-457200" defTabSz="822325" eaLnBrk="1" hangingPunct="1">
              <a:spcBef>
                <a:spcPct val="20000"/>
              </a:spcBef>
              <a:buClr>
                <a:schemeClr val="hlink"/>
              </a:buClr>
              <a:buSzPct val="130000"/>
              <a:buFont typeface="Wingdings" panose="05000000000000000000" pitchFamily="2" charset="2"/>
              <a:buChar char="ü"/>
              <a:tabLst>
                <a:tab pos="3657600" algn="l"/>
              </a:tabLst>
              <a:defRPr/>
            </a:pPr>
            <a:r>
              <a:rPr lang="en-US" sz="2800" dirty="0">
                <a:solidFill>
                  <a:schemeClr val="tx2"/>
                </a:solidFill>
                <a:effectLst>
                  <a:outerShdw blurRad="38100" dist="38100" dir="2700000" algn="tl">
                    <a:srgbClr val="000000"/>
                  </a:outerShdw>
                </a:effectLst>
                <a:latin typeface="Times New Roman" pitchFamily="18" charset="0"/>
              </a:rPr>
              <a:t>Nees Ave	Synchronized Palm to Willow </a:t>
            </a:r>
          </a:p>
          <a:p>
            <a:pPr marL="690563" lvl="1" indent="-407988" defTabSz="822325" eaLnBrk="1" hangingPunct="1">
              <a:spcBef>
                <a:spcPct val="20000"/>
              </a:spcBef>
              <a:buClr>
                <a:schemeClr val="hlink"/>
              </a:buClr>
              <a:buSzPct val="130000"/>
              <a:buFont typeface="Wingdings" panose="05000000000000000000" pitchFamily="2" charset="2"/>
              <a:buChar char="ü"/>
              <a:tabLst>
                <a:tab pos="3657600" algn="l"/>
              </a:tabLst>
              <a:defRPr/>
            </a:pPr>
            <a:endParaRPr lang="en-US" sz="800" dirty="0">
              <a:solidFill>
                <a:schemeClr val="tx2"/>
              </a:solidFill>
              <a:effectLst>
                <a:outerShdw blurRad="38100" dist="38100" dir="2700000" algn="tl">
                  <a:srgbClr val="000000"/>
                </a:outerShdw>
              </a:effectLst>
              <a:latin typeface="Times New Roman" pitchFamily="18" charset="0"/>
            </a:endParaRPr>
          </a:p>
          <a:p>
            <a:pPr marL="739775" lvl="1" indent="-457200" defTabSz="822325" eaLnBrk="1" hangingPunct="1">
              <a:spcBef>
                <a:spcPct val="20000"/>
              </a:spcBef>
              <a:buClr>
                <a:schemeClr val="hlink"/>
              </a:buClr>
              <a:buSzPct val="130000"/>
              <a:buFont typeface="Wingdings" panose="05000000000000000000" pitchFamily="2" charset="2"/>
              <a:buChar char="ü"/>
              <a:tabLst>
                <a:tab pos="3657600" algn="l"/>
              </a:tabLst>
              <a:defRPr/>
            </a:pPr>
            <a:r>
              <a:rPr lang="en-US" sz="2700" dirty="0">
                <a:solidFill>
                  <a:schemeClr val="tx2"/>
                </a:solidFill>
                <a:effectLst>
                  <a:outerShdw blurRad="38100" dist="38100" dir="2700000" algn="tl">
                    <a:srgbClr val="000000"/>
                  </a:outerShdw>
                </a:effectLst>
                <a:latin typeface="Times New Roman" pitchFamily="18" charset="0"/>
              </a:rPr>
              <a:t>Bullard Ave	Synchronized Marks to Willow </a:t>
            </a:r>
          </a:p>
          <a:p>
            <a:pPr marL="690563" lvl="1" indent="-407988" defTabSz="822325" eaLnBrk="1" hangingPunct="1">
              <a:spcBef>
                <a:spcPct val="20000"/>
              </a:spcBef>
              <a:buClr>
                <a:schemeClr val="hlink"/>
              </a:buClr>
              <a:buSzPct val="130000"/>
              <a:buFont typeface="Wingdings" panose="05000000000000000000" pitchFamily="2" charset="2"/>
              <a:buChar char="ü"/>
              <a:tabLst>
                <a:tab pos="3657600" algn="l"/>
              </a:tabLst>
              <a:defRPr/>
            </a:pPr>
            <a:endParaRPr lang="en-US" sz="800" dirty="0">
              <a:solidFill>
                <a:schemeClr val="tx2"/>
              </a:solidFill>
              <a:effectLst>
                <a:outerShdw blurRad="38100" dist="38100" dir="2700000" algn="tl">
                  <a:srgbClr val="000000"/>
                </a:outerShdw>
              </a:effectLst>
              <a:latin typeface="Times New Roman" pitchFamily="18" charset="0"/>
            </a:endParaRPr>
          </a:p>
          <a:p>
            <a:pPr marL="739775" lvl="1" indent="-457200" defTabSz="822325" eaLnBrk="1" hangingPunct="1">
              <a:spcBef>
                <a:spcPct val="20000"/>
              </a:spcBef>
              <a:buClr>
                <a:schemeClr val="hlink"/>
              </a:buClr>
              <a:buSzPct val="130000"/>
              <a:buFont typeface="Wingdings" panose="05000000000000000000" pitchFamily="2" charset="2"/>
              <a:buChar char="ü"/>
              <a:tabLst>
                <a:tab pos="3657600" algn="l"/>
              </a:tabLst>
              <a:defRPr/>
            </a:pPr>
            <a:r>
              <a:rPr lang="en-US" sz="2800" dirty="0">
                <a:solidFill>
                  <a:schemeClr val="tx2"/>
                </a:solidFill>
                <a:effectLst>
                  <a:outerShdw blurRad="38100" dist="38100" dir="2700000" algn="tl">
                    <a:srgbClr val="000000"/>
                  </a:outerShdw>
                </a:effectLst>
                <a:latin typeface="Times New Roman" pitchFamily="18" charset="0"/>
              </a:rPr>
              <a:t>Ashlan Ave	</a:t>
            </a:r>
            <a:r>
              <a:rPr lang="en-US" sz="2500" dirty="0">
                <a:solidFill>
                  <a:schemeClr val="tx2"/>
                </a:solidFill>
                <a:effectLst>
                  <a:outerShdw blurRad="38100" dist="38100" dir="2700000" algn="tl">
                    <a:srgbClr val="000000"/>
                  </a:outerShdw>
                </a:effectLst>
                <a:latin typeface="Times New Roman" pitchFamily="18" charset="0"/>
              </a:rPr>
              <a:t>Synchronized Blackstone to Peach</a:t>
            </a:r>
            <a:r>
              <a:rPr lang="en-US" sz="2800" dirty="0">
                <a:solidFill>
                  <a:schemeClr val="tx2"/>
                </a:solidFill>
                <a:effectLst>
                  <a:outerShdw blurRad="38100" dist="38100" dir="2700000" algn="tl">
                    <a:srgbClr val="000000"/>
                  </a:outerShdw>
                </a:effectLst>
                <a:latin typeface="Times New Roman" pitchFamily="18" charset="0"/>
              </a:rPr>
              <a:t> </a:t>
            </a:r>
          </a:p>
          <a:p>
            <a:pPr marL="690563" lvl="1" indent="-407988" defTabSz="822325" eaLnBrk="1" hangingPunct="1">
              <a:spcBef>
                <a:spcPct val="20000"/>
              </a:spcBef>
              <a:buClr>
                <a:schemeClr val="hlink"/>
              </a:buClr>
              <a:buSzPct val="130000"/>
              <a:buFont typeface="Wingdings" panose="05000000000000000000" pitchFamily="2" charset="2"/>
              <a:buChar char="ü"/>
              <a:tabLst>
                <a:tab pos="3657600" algn="l"/>
              </a:tabLst>
              <a:defRPr/>
            </a:pPr>
            <a:endParaRPr lang="en-US" sz="800" dirty="0">
              <a:solidFill>
                <a:schemeClr val="tx2"/>
              </a:solidFill>
              <a:effectLst>
                <a:outerShdw blurRad="38100" dist="38100" dir="2700000" algn="tl">
                  <a:srgbClr val="000000"/>
                </a:outerShdw>
              </a:effectLst>
              <a:latin typeface="Times New Roman" pitchFamily="18" charset="0"/>
            </a:endParaRPr>
          </a:p>
          <a:p>
            <a:pPr marL="739775" lvl="1" indent="-457200" defTabSz="822325" eaLnBrk="1" hangingPunct="1">
              <a:spcBef>
                <a:spcPct val="20000"/>
              </a:spcBef>
              <a:buClr>
                <a:schemeClr val="hlink"/>
              </a:buClr>
              <a:buSzPct val="130000"/>
              <a:buFont typeface="Wingdings" panose="05000000000000000000" pitchFamily="2" charset="2"/>
              <a:buChar char="ü"/>
              <a:tabLst>
                <a:tab pos="3657600" algn="l"/>
              </a:tabLst>
              <a:defRPr/>
            </a:pPr>
            <a:r>
              <a:rPr lang="en-US" sz="2800" dirty="0">
                <a:solidFill>
                  <a:schemeClr val="tx2"/>
                </a:solidFill>
                <a:effectLst>
                  <a:outerShdw blurRad="38100" dist="38100" dir="2700000" algn="tl">
                    <a:srgbClr val="000000"/>
                  </a:outerShdw>
                </a:effectLst>
                <a:latin typeface="Times New Roman" pitchFamily="18" charset="0"/>
              </a:rPr>
              <a:t>McKinley Ave	</a:t>
            </a:r>
            <a:r>
              <a:rPr lang="en-US" sz="2500" dirty="0">
                <a:solidFill>
                  <a:schemeClr val="tx2"/>
                </a:solidFill>
                <a:effectLst>
                  <a:outerShdw blurRad="38100" dist="38100" dir="2700000" algn="tl">
                    <a:srgbClr val="000000"/>
                  </a:outerShdw>
                </a:effectLst>
                <a:latin typeface="Times New Roman" pitchFamily="18" charset="0"/>
              </a:rPr>
              <a:t>Synchronized SR 99 to Clovis Ave </a:t>
            </a:r>
          </a:p>
          <a:p>
            <a:pPr marL="282575" lvl="1" defTabSz="822325" eaLnBrk="1" hangingPunct="1">
              <a:spcBef>
                <a:spcPct val="20000"/>
              </a:spcBef>
              <a:buClr>
                <a:schemeClr val="hlink"/>
              </a:buClr>
              <a:buSzPct val="165000"/>
              <a:tabLst>
                <a:tab pos="3657600" algn="l"/>
              </a:tabLst>
              <a:defRPr/>
            </a:pPr>
            <a:endParaRPr lang="en-US"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spcBef>
                <a:spcPct val="20000"/>
              </a:spcBef>
              <a:buClr>
                <a:schemeClr val="hlink"/>
              </a:buClr>
              <a:buSzPct val="130000"/>
              <a:buFont typeface="Wingdings" pitchFamily="2" charset="2"/>
              <a:buNone/>
              <a:tabLst>
                <a:tab pos="3657600" algn="l"/>
              </a:tabLst>
              <a:defRPr/>
            </a:pPr>
            <a:r>
              <a:rPr lang="en-US" dirty="0">
                <a:solidFill>
                  <a:schemeClr val="tx2"/>
                </a:solidFill>
                <a:effectLst>
                  <a:outerShdw blurRad="38100" dist="38100" dir="2700000" algn="tl">
                    <a:srgbClr val="000000"/>
                  </a:outerShdw>
                </a:effectLst>
                <a:latin typeface="Times New Roman" pitchFamily="18" charset="0"/>
              </a:rPr>
              <a:t>		</a:t>
            </a:r>
          </a:p>
          <a:p>
            <a:pPr defTabSz="822325" eaLnBrk="1" hangingPunct="1">
              <a:lnSpc>
                <a:spcPct val="90000"/>
              </a:lnSpc>
              <a:spcBef>
                <a:spcPct val="20000"/>
              </a:spcBef>
              <a:buClr>
                <a:schemeClr val="accent2"/>
              </a:buClr>
              <a:buSzPct val="150000"/>
              <a:buFont typeface="Wingdings" pitchFamily="2" charset="2"/>
              <a:buNone/>
              <a:tabLst>
                <a:tab pos="3657600" algn="l"/>
              </a:tabLst>
              <a:defRPr/>
            </a:pPr>
            <a:endParaRPr lang="en-US" sz="2000" dirty="0">
              <a:solidFill>
                <a:schemeClr val="hlink"/>
              </a:solidFill>
              <a:effectLst>
                <a:outerShdw blurRad="38100" dist="38100" dir="2700000" algn="tl">
                  <a:srgbClr val="000000"/>
                </a:outerShdw>
              </a:effectLst>
              <a:latin typeface="Times New Roman" pitchFamily="18" charset="0"/>
            </a:endParaRPr>
          </a:p>
          <a:p>
            <a:pPr marL="690563" lvl="1" indent="-407988" defTabSz="822325" eaLnBrk="1" hangingPunct="1">
              <a:lnSpc>
                <a:spcPct val="90000"/>
              </a:lnSpc>
              <a:spcBef>
                <a:spcPct val="20000"/>
              </a:spcBef>
              <a:buClr>
                <a:schemeClr val="tx1"/>
              </a:buClr>
              <a:buSzPct val="150000"/>
              <a:buFontTx/>
              <a:buChar char="•"/>
              <a:tabLst>
                <a:tab pos="3657600" algn="l"/>
              </a:tabLst>
              <a:defRPr/>
            </a:pPr>
            <a:endParaRPr lang="en-US" sz="2000"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lnSpc>
                <a:spcPct val="90000"/>
              </a:lnSpc>
              <a:spcBef>
                <a:spcPct val="20000"/>
              </a:spcBef>
              <a:buClr>
                <a:schemeClr val="tx1"/>
              </a:buClr>
              <a:buFont typeface="Tahoma" pitchFamily="34" charset="0"/>
              <a:buChar char="–"/>
              <a:tabLst>
                <a:tab pos="3657600" algn="l"/>
              </a:tabLst>
              <a:defRPr/>
            </a:pPr>
            <a:endParaRPr lang="en-US" sz="2000"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lnSpc>
                <a:spcPct val="90000"/>
              </a:lnSpc>
              <a:spcBef>
                <a:spcPct val="20000"/>
              </a:spcBef>
              <a:buClr>
                <a:schemeClr val="tx1"/>
              </a:buClr>
              <a:buFont typeface="Tahoma" pitchFamily="34" charset="0"/>
              <a:buChar char="–"/>
              <a:tabLst>
                <a:tab pos="3657600" algn="l"/>
              </a:tabLst>
              <a:defRPr/>
            </a:pPr>
            <a:endParaRPr lang="en-US" sz="2000" dirty="0">
              <a:solidFill>
                <a:schemeClr val="tx2"/>
              </a:solidFill>
              <a:effectLst>
                <a:outerShdw blurRad="38100" dist="38100" dir="2700000" algn="tl">
                  <a:srgbClr val="000000"/>
                </a:outerShdw>
              </a:effectLst>
              <a:latin typeface="Times New Roman" pitchFamily="18" charset="0"/>
            </a:endParaRPr>
          </a:p>
          <a:p>
            <a:pPr defTabSz="822325" eaLnBrk="1" hangingPunct="1">
              <a:lnSpc>
                <a:spcPct val="90000"/>
              </a:lnSpc>
              <a:spcBef>
                <a:spcPct val="20000"/>
              </a:spcBef>
              <a:buClr>
                <a:schemeClr val="tx1"/>
              </a:buClr>
              <a:buSzPct val="80000"/>
              <a:buFont typeface="Tahoma" pitchFamily="34" charset="0"/>
              <a:buNone/>
              <a:tabLst>
                <a:tab pos="3657600" algn="l"/>
              </a:tabLst>
              <a:defRPr/>
            </a:pPr>
            <a:endParaRPr lang="en-US" sz="2000" dirty="0">
              <a:solidFill>
                <a:schemeClr val="tx2"/>
              </a:solidFill>
              <a:effectLst>
                <a:outerShdw blurRad="38100" dist="38100" dir="2700000" algn="tl">
                  <a:srgbClr val="000000"/>
                </a:outerShdw>
              </a:effectLst>
              <a:latin typeface="Times New Roman" pitchFamily="18" charset="0"/>
            </a:endParaRPr>
          </a:p>
        </p:txBody>
      </p:sp>
      <p:pic>
        <p:nvPicPr>
          <p:cNvPr id="7" name="Picture 10" descr="MMj017403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600" y="458951"/>
            <a:ext cx="15240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35000" y="165100"/>
            <a:ext cx="7391400" cy="1676400"/>
          </a:xfrm>
        </p:spPr>
        <p:txBody>
          <a:bodyPr/>
          <a:lstStyle/>
          <a:p>
            <a:pPr algn="ctr" eaLnBrk="1" hangingPunct="1">
              <a:defRPr/>
            </a:pPr>
            <a:r>
              <a:rPr lang="en-US" sz="3800" dirty="0"/>
              <a:t>Intelligent Transportation Systems</a:t>
            </a:r>
            <a:br>
              <a:rPr lang="en-US" dirty="0"/>
            </a:br>
            <a:br>
              <a:rPr lang="en-US" sz="400" dirty="0"/>
            </a:br>
            <a:r>
              <a:rPr lang="en-US" sz="400" dirty="0"/>
              <a:t>          </a:t>
            </a:r>
            <a:r>
              <a:rPr lang="en-US" sz="2400" dirty="0"/>
              <a:t>Traffic Synchronization (Wireless) 2013-2018</a:t>
            </a:r>
            <a:br>
              <a:rPr lang="en-US" sz="2400" dirty="0"/>
            </a:br>
            <a:br>
              <a:rPr lang="en-US" sz="2400" dirty="0"/>
            </a:br>
            <a:endParaRPr lang="en-US" sz="2400" dirty="0"/>
          </a:p>
        </p:txBody>
      </p:sp>
      <p:sp>
        <p:nvSpPr>
          <p:cNvPr id="155653" name="Rectangle 5"/>
          <p:cNvSpPr>
            <a:spLocks noChangeArrowheads="1"/>
          </p:cNvSpPr>
          <p:nvPr/>
        </p:nvSpPr>
        <p:spPr bwMode="auto">
          <a:xfrm>
            <a:off x="0" y="1612900"/>
            <a:ext cx="8280400" cy="3752850"/>
          </a:xfrm>
          <a:prstGeom prst="rect">
            <a:avLst/>
          </a:prstGeom>
          <a:noFill/>
          <a:ln w="9525">
            <a:noFill/>
            <a:miter lim="800000"/>
            <a:headEnd/>
            <a:tailEnd/>
          </a:ln>
          <a:effectLst/>
        </p:spPr>
        <p:txBody>
          <a:bodyPr lIns="82868" tIns="41434" rIns="82868" bIns="41434"/>
          <a:lstStyle/>
          <a:p>
            <a:pPr algn="just" defTabSz="822325" eaLnBrk="1" hangingPunct="1">
              <a:spcBef>
                <a:spcPct val="20000"/>
              </a:spcBef>
              <a:buClr>
                <a:schemeClr val="tx2"/>
              </a:buClr>
              <a:buSzPct val="170000"/>
              <a:defRPr/>
            </a:pPr>
            <a:endParaRPr lang="en-US" sz="3200" dirty="0">
              <a:solidFill>
                <a:schemeClr val="tx2"/>
              </a:solidFill>
              <a:effectLst>
                <a:outerShdw blurRad="38100" dist="38100" dir="2700000" algn="tl">
                  <a:srgbClr val="000000"/>
                </a:outerShdw>
              </a:effectLst>
              <a:latin typeface="Times New Roman" pitchFamily="18" charset="0"/>
            </a:endParaRPr>
          </a:p>
          <a:p>
            <a:pPr marL="398463" lvl="1" indent="12700" algn="just" defTabSz="822325" eaLnBrk="1" hangingPunct="1">
              <a:spcBef>
                <a:spcPct val="20000"/>
              </a:spcBef>
              <a:defRPr/>
            </a:pPr>
            <a:endParaRPr lang="en-US" sz="3200" dirty="0">
              <a:solidFill>
                <a:schemeClr val="tx2"/>
              </a:solidFill>
              <a:effectLst>
                <a:outerShdw blurRad="38100" dist="38100" dir="2700000" algn="tl">
                  <a:srgbClr val="000000"/>
                </a:outerShdw>
              </a:effectLst>
              <a:latin typeface="Times New Roman" pitchFamily="18" charset="0"/>
            </a:endParaRPr>
          </a:p>
        </p:txBody>
      </p:sp>
      <p:sp>
        <p:nvSpPr>
          <p:cNvPr id="155654" name="Rectangle 6"/>
          <p:cNvSpPr>
            <a:spLocks noChangeArrowheads="1"/>
          </p:cNvSpPr>
          <p:nvPr/>
        </p:nvSpPr>
        <p:spPr bwMode="auto">
          <a:xfrm>
            <a:off x="-203199" y="1689101"/>
            <a:ext cx="8483599" cy="4171950"/>
          </a:xfrm>
          <a:prstGeom prst="rect">
            <a:avLst/>
          </a:prstGeom>
          <a:noFill/>
          <a:ln w="9525" algn="ctr">
            <a:noFill/>
            <a:miter lim="800000"/>
            <a:headEnd/>
            <a:tailEnd/>
          </a:ln>
          <a:effectLst/>
        </p:spPr>
        <p:txBody>
          <a:bodyPr/>
          <a:lstStyle/>
          <a:p>
            <a:pPr marL="739775" lvl="1" indent="-457200" defTabSz="822325" eaLnBrk="1" hangingPunct="1">
              <a:spcBef>
                <a:spcPct val="20000"/>
              </a:spcBef>
              <a:buClr>
                <a:schemeClr val="hlink"/>
              </a:buClr>
              <a:buSzPct val="130000"/>
              <a:buFont typeface="Wingdings" panose="05000000000000000000" pitchFamily="2" charset="2"/>
              <a:buChar char="ü"/>
              <a:tabLst>
                <a:tab pos="3657600" algn="l"/>
              </a:tabLst>
              <a:defRPr/>
            </a:pPr>
            <a:r>
              <a:rPr lang="en-US" sz="2800" dirty="0">
                <a:solidFill>
                  <a:schemeClr val="tx2"/>
                </a:solidFill>
                <a:effectLst>
                  <a:outerShdw blurRad="38100" dist="38100" dir="2700000" algn="tl">
                    <a:srgbClr val="000000"/>
                  </a:outerShdw>
                </a:effectLst>
                <a:latin typeface="Times New Roman" pitchFamily="18" charset="0"/>
              </a:rPr>
              <a:t>West Ave </a:t>
            </a:r>
            <a:r>
              <a:rPr lang="en-US" sz="2400" dirty="0">
                <a:solidFill>
                  <a:schemeClr val="tx2"/>
                </a:solidFill>
                <a:effectLst>
                  <a:outerShdw blurRad="38100" dist="38100" dir="2700000" algn="tl">
                    <a:srgbClr val="000000"/>
                  </a:outerShdw>
                </a:effectLst>
                <a:latin typeface="Times New Roman" pitchFamily="18" charset="0"/>
              </a:rPr>
              <a:t>	Synchronized Herndon to McKinley </a:t>
            </a:r>
          </a:p>
          <a:p>
            <a:pPr marL="690563" lvl="1" indent="-407988" defTabSz="822325" eaLnBrk="1" hangingPunct="1">
              <a:spcBef>
                <a:spcPct val="20000"/>
              </a:spcBef>
              <a:buClr>
                <a:schemeClr val="hlink"/>
              </a:buClr>
              <a:buSzPct val="130000"/>
              <a:buFont typeface="Wingdings" panose="05000000000000000000" pitchFamily="2" charset="2"/>
              <a:buChar char="ü"/>
              <a:tabLst>
                <a:tab pos="3657600" algn="l"/>
              </a:tabLst>
              <a:defRPr/>
            </a:pPr>
            <a:endParaRPr lang="en-US" sz="800" dirty="0">
              <a:solidFill>
                <a:schemeClr val="tx2"/>
              </a:solidFill>
              <a:effectLst>
                <a:outerShdw blurRad="38100" dist="38100" dir="2700000" algn="tl">
                  <a:srgbClr val="000000"/>
                </a:outerShdw>
              </a:effectLst>
              <a:latin typeface="Times New Roman" pitchFamily="18" charset="0"/>
            </a:endParaRPr>
          </a:p>
          <a:p>
            <a:pPr marL="739775" lvl="1" indent="-457200" defTabSz="822325" eaLnBrk="1" hangingPunct="1">
              <a:spcBef>
                <a:spcPct val="20000"/>
              </a:spcBef>
              <a:buClr>
                <a:schemeClr val="hlink"/>
              </a:buClr>
              <a:buSzPct val="130000"/>
              <a:buFont typeface="Wingdings" panose="05000000000000000000" pitchFamily="2" charset="2"/>
              <a:buChar char="ü"/>
              <a:tabLst>
                <a:tab pos="3657600" algn="l"/>
              </a:tabLst>
              <a:defRPr/>
            </a:pPr>
            <a:r>
              <a:rPr lang="en-US" sz="2800" dirty="0">
                <a:solidFill>
                  <a:schemeClr val="tx2"/>
                </a:solidFill>
                <a:effectLst>
                  <a:outerShdw blurRad="38100" dist="38100" dir="2700000" algn="tl">
                    <a:srgbClr val="000000"/>
                  </a:outerShdw>
                </a:effectLst>
                <a:latin typeface="Times New Roman" pitchFamily="18" charset="0"/>
              </a:rPr>
              <a:t>Shields Ave</a:t>
            </a:r>
            <a:r>
              <a:rPr lang="en-US" sz="2400" dirty="0">
                <a:solidFill>
                  <a:schemeClr val="tx2"/>
                </a:solidFill>
                <a:effectLst>
                  <a:outerShdw blurRad="38100" dist="38100" dir="2700000" algn="tl">
                    <a:srgbClr val="000000"/>
                  </a:outerShdw>
                </a:effectLst>
                <a:latin typeface="Times New Roman" pitchFamily="18" charset="0"/>
              </a:rPr>
              <a:t>	Synchronized West Ave to Chestnut </a:t>
            </a:r>
          </a:p>
          <a:p>
            <a:pPr marL="690563" lvl="1" indent="-407988" defTabSz="822325" eaLnBrk="1" hangingPunct="1">
              <a:spcBef>
                <a:spcPct val="20000"/>
              </a:spcBef>
              <a:buClr>
                <a:schemeClr val="hlink"/>
              </a:buClr>
              <a:buSzPct val="130000"/>
              <a:buFont typeface="Wingdings" panose="05000000000000000000" pitchFamily="2" charset="2"/>
              <a:buChar char="ü"/>
              <a:tabLst>
                <a:tab pos="3657600" algn="l"/>
              </a:tabLst>
              <a:defRPr/>
            </a:pPr>
            <a:endParaRPr lang="en-US" sz="800" dirty="0">
              <a:solidFill>
                <a:schemeClr val="tx2"/>
              </a:solidFill>
              <a:effectLst>
                <a:outerShdw blurRad="38100" dist="38100" dir="2700000" algn="tl">
                  <a:srgbClr val="000000"/>
                </a:outerShdw>
              </a:effectLst>
              <a:latin typeface="Times New Roman" pitchFamily="18" charset="0"/>
            </a:endParaRPr>
          </a:p>
          <a:p>
            <a:pPr marL="739775" lvl="1" indent="-457200" defTabSz="822325" eaLnBrk="1" hangingPunct="1">
              <a:spcBef>
                <a:spcPct val="20000"/>
              </a:spcBef>
              <a:buClr>
                <a:schemeClr val="hlink"/>
              </a:buClr>
              <a:buSzPct val="130000"/>
              <a:buFont typeface="Wingdings" panose="05000000000000000000" pitchFamily="2" charset="2"/>
              <a:buChar char="ü"/>
              <a:tabLst>
                <a:tab pos="3657600" algn="l"/>
              </a:tabLst>
              <a:defRPr/>
            </a:pPr>
            <a:r>
              <a:rPr lang="en-US" sz="2800" dirty="0">
                <a:solidFill>
                  <a:schemeClr val="tx2"/>
                </a:solidFill>
                <a:effectLst>
                  <a:outerShdw blurRad="38100" dist="38100" dir="2700000" algn="tl">
                    <a:srgbClr val="000000"/>
                  </a:outerShdw>
                </a:effectLst>
                <a:latin typeface="Times New Roman" pitchFamily="18" charset="0"/>
              </a:rPr>
              <a:t>Tulare Ave</a:t>
            </a:r>
            <a:r>
              <a:rPr lang="en-US" sz="2400" dirty="0">
                <a:solidFill>
                  <a:schemeClr val="tx2"/>
                </a:solidFill>
                <a:effectLst>
                  <a:outerShdw blurRad="38100" dist="38100" dir="2700000" algn="tl">
                    <a:srgbClr val="000000"/>
                  </a:outerShdw>
                </a:effectLst>
                <a:latin typeface="Times New Roman" pitchFamily="18" charset="0"/>
              </a:rPr>
              <a:t>	Synchronized C Street to Clovis Ave </a:t>
            </a:r>
          </a:p>
          <a:p>
            <a:pPr marL="690563" lvl="1" indent="-407988" defTabSz="822325" eaLnBrk="1" hangingPunct="1">
              <a:spcBef>
                <a:spcPct val="20000"/>
              </a:spcBef>
              <a:buClr>
                <a:schemeClr val="hlink"/>
              </a:buClr>
              <a:buSzPct val="130000"/>
              <a:buFont typeface="Wingdings" panose="05000000000000000000" pitchFamily="2" charset="2"/>
              <a:buChar char="ü"/>
              <a:tabLst>
                <a:tab pos="3657600" algn="l"/>
              </a:tabLst>
              <a:defRPr/>
            </a:pPr>
            <a:endParaRPr lang="en-US" sz="800" dirty="0">
              <a:solidFill>
                <a:schemeClr val="tx2"/>
              </a:solidFill>
              <a:effectLst>
                <a:outerShdw blurRad="38100" dist="38100" dir="2700000" algn="tl">
                  <a:srgbClr val="000000"/>
                </a:outerShdw>
              </a:effectLst>
              <a:latin typeface="Times New Roman" pitchFamily="18" charset="0"/>
            </a:endParaRPr>
          </a:p>
          <a:p>
            <a:pPr marL="739775" lvl="1" indent="-457200" defTabSz="822325" eaLnBrk="1" hangingPunct="1">
              <a:spcBef>
                <a:spcPct val="20000"/>
              </a:spcBef>
              <a:buClr>
                <a:schemeClr val="hlink"/>
              </a:buClr>
              <a:buSzPct val="130000"/>
              <a:buFont typeface="Wingdings" panose="05000000000000000000" pitchFamily="2" charset="2"/>
              <a:buChar char="ü"/>
              <a:tabLst>
                <a:tab pos="3657600" algn="l"/>
              </a:tabLst>
              <a:defRPr/>
            </a:pPr>
            <a:r>
              <a:rPr lang="en-US" sz="2800" dirty="0">
                <a:solidFill>
                  <a:schemeClr val="tx2"/>
                </a:solidFill>
                <a:effectLst>
                  <a:outerShdw blurRad="38100" dist="38100" dir="2700000" algn="tl">
                    <a:srgbClr val="000000"/>
                  </a:outerShdw>
                </a:effectLst>
                <a:latin typeface="Times New Roman" pitchFamily="18" charset="0"/>
              </a:rPr>
              <a:t>Willow Ave </a:t>
            </a:r>
            <a:r>
              <a:rPr lang="en-US" sz="2400" dirty="0">
                <a:solidFill>
                  <a:schemeClr val="tx2"/>
                </a:solidFill>
                <a:effectLst>
                  <a:outerShdw blurRad="38100" dist="38100" dir="2700000" algn="tl">
                    <a:srgbClr val="000000"/>
                  </a:outerShdw>
                </a:effectLst>
                <a:latin typeface="Times New Roman" pitchFamily="18" charset="0"/>
              </a:rPr>
              <a:t>	Synchronized Ashlan to Shepherd  </a:t>
            </a:r>
          </a:p>
          <a:p>
            <a:pPr marL="690563" lvl="1" indent="-407988" defTabSz="822325" eaLnBrk="1" hangingPunct="1">
              <a:spcBef>
                <a:spcPct val="20000"/>
              </a:spcBef>
              <a:buClr>
                <a:schemeClr val="hlink"/>
              </a:buClr>
              <a:buSzPct val="130000"/>
              <a:buFont typeface="Wingdings" panose="05000000000000000000" pitchFamily="2" charset="2"/>
              <a:buChar char="ü"/>
              <a:tabLst>
                <a:tab pos="3657600" algn="l"/>
              </a:tabLst>
              <a:defRPr/>
            </a:pPr>
            <a:endParaRPr lang="en-US" sz="800" dirty="0">
              <a:solidFill>
                <a:schemeClr val="tx2"/>
              </a:solidFill>
              <a:effectLst>
                <a:outerShdw blurRad="38100" dist="38100" dir="2700000" algn="tl">
                  <a:srgbClr val="000000"/>
                </a:outerShdw>
              </a:effectLst>
              <a:latin typeface="Times New Roman" pitchFamily="18" charset="0"/>
            </a:endParaRPr>
          </a:p>
          <a:p>
            <a:pPr marL="739775" lvl="1" indent="-457200" defTabSz="822325" eaLnBrk="1" hangingPunct="1">
              <a:spcBef>
                <a:spcPct val="20000"/>
              </a:spcBef>
              <a:buClr>
                <a:schemeClr val="hlink"/>
              </a:buClr>
              <a:buSzPct val="130000"/>
              <a:buFont typeface="Wingdings" panose="05000000000000000000" pitchFamily="2" charset="2"/>
              <a:buChar char="ü"/>
              <a:tabLst>
                <a:tab pos="3657600" algn="l"/>
              </a:tabLst>
              <a:defRPr/>
            </a:pPr>
            <a:r>
              <a:rPr lang="en-US" sz="2800" dirty="0">
                <a:solidFill>
                  <a:schemeClr val="tx2"/>
                </a:solidFill>
                <a:effectLst>
                  <a:outerShdw blurRad="38100" dist="38100" dir="2700000" algn="tl">
                    <a:srgbClr val="000000"/>
                  </a:outerShdw>
                </a:effectLst>
                <a:latin typeface="Times New Roman" pitchFamily="18" charset="0"/>
              </a:rPr>
              <a:t>Palm-Nees-Friant  </a:t>
            </a:r>
            <a:r>
              <a:rPr lang="en-US" sz="2400" dirty="0">
                <a:solidFill>
                  <a:schemeClr val="tx2"/>
                </a:solidFill>
                <a:effectLst>
                  <a:outerShdw blurRad="38100" dist="38100" dir="2700000" algn="tl">
                    <a:srgbClr val="000000"/>
                  </a:outerShdw>
                </a:effectLst>
                <a:latin typeface="Times New Roman" pitchFamily="18" charset="0"/>
              </a:rPr>
              <a:t>  	Synchronized Herndon to Shepherd</a:t>
            </a:r>
          </a:p>
          <a:p>
            <a:pPr marL="454025" lvl="1" indent="-171450" defTabSz="822325" eaLnBrk="1" hangingPunct="1">
              <a:spcBef>
                <a:spcPct val="20000"/>
              </a:spcBef>
              <a:buClr>
                <a:schemeClr val="hlink"/>
              </a:buClr>
              <a:buSzPct val="130000"/>
              <a:buFont typeface="Wingdings" panose="05000000000000000000" pitchFamily="2" charset="2"/>
              <a:buChar char="ü"/>
              <a:tabLst>
                <a:tab pos="3657600" algn="l"/>
              </a:tabLst>
              <a:defRPr/>
            </a:pPr>
            <a:endParaRPr lang="en-US" sz="800"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spcBef>
                <a:spcPct val="20000"/>
              </a:spcBef>
              <a:buClr>
                <a:schemeClr val="hlink"/>
              </a:buClr>
              <a:buSzPct val="130000"/>
              <a:buFont typeface="Wingdings" panose="05000000000000000000" pitchFamily="2" charset="2"/>
              <a:buChar char="ü"/>
              <a:tabLst>
                <a:tab pos="3657600" algn="l"/>
              </a:tabLst>
              <a:defRPr/>
            </a:pPr>
            <a:r>
              <a:rPr lang="en-US" sz="2400" dirty="0">
                <a:solidFill>
                  <a:schemeClr val="tx2"/>
                </a:solidFill>
                <a:effectLst>
                  <a:outerShdw blurRad="38100" dist="38100" dir="2700000" algn="tl">
                    <a:srgbClr val="000000"/>
                  </a:outerShdw>
                </a:effectLst>
                <a:latin typeface="Times New Roman" pitchFamily="18" charset="0"/>
              </a:rPr>
              <a:t> Downtown Fresno St.   Divisadero to G Street &amp; to Ventura</a:t>
            </a:r>
            <a:br>
              <a:rPr lang="en-US" sz="1600" i="1" dirty="0">
                <a:solidFill>
                  <a:schemeClr val="tx2"/>
                </a:solidFill>
                <a:effectLst>
                  <a:outerShdw blurRad="38100" dist="38100" dir="2700000" algn="tl">
                    <a:srgbClr val="000000"/>
                  </a:outerShdw>
                </a:effectLst>
                <a:latin typeface="Times New Roman" pitchFamily="18" charset="0"/>
              </a:rPr>
            </a:br>
            <a:r>
              <a:rPr lang="en-US" sz="1600" i="1" dirty="0">
                <a:solidFill>
                  <a:schemeClr val="tx2"/>
                </a:solidFill>
                <a:effectLst>
                  <a:outerShdw blurRad="38100" dist="38100" dir="2700000" algn="tl">
                    <a:srgbClr val="000000"/>
                  </a:outerShdw>
                </a:effectLst>
                <a:latin typeface="Times New Roman" pitchFamily="18" charset="0"/>
              </a:rPr>
              <a:t> </a:t>
            </a:r>
            <a:r>
              <a:rPr lang="en-US" sz="2600" dirty="0">
                <a:solidFill>
                  <a:schemeClr val="tx2"/>
                </a:solidFill>
                <a:effectLst>
                  <a:outerShdw blurRad="38100" dist="38100" dir="2700000" algn="tl">
                    <a:srgbClr val="000000"/>
                  </a:outerShdw>
                </a:effectLst>
                <a:latin typeface="Times New Roman" pitchFamily="18" charset="0"/>
              </a:rPr>
              <a:t>&amp; Van Ness Ave</a:t>
            </a:r>
            <a:r>
              <a:rPr lang="en-US" sz="2400" dirty="0">
                <a:solidFill>
                  <a:schemeClr val="tx2"/>
                </a:solidFill>
                <a:effectLst>
                  <a:outerShdw blurRad="38100" dist="38100" dir="2700000" algn="tl">
                    <a:srgbClr val="000000"/>
                  </a:outerShdw>
                </a:effectLst>
                <a:latin typeface="Times New Roman" pitchFamily="18" charset="0"/>
              </a:rPr>
              <a:t>	</a:t>
            </a:r>
            <a:br>
              <a:rPr lang="en-US" sz="1600" i="1" dirty="0">
                <a:solidFill>
                  <a:schemeClr val="tx2"/>
                </a:solidFill>
                <a:effectLst>
                  <a:outerShdw blurRad="38100" dist="38100" dir="2700000" algn="tl">
                    <a:srgbClr val="000000"/>
                  </a:outerShdw>
                </a:effectLst>
                <a:latin typeface="Times New Roman" pitchFamily="18" charset="0"/>
              </a:rPr>
            </a:br>
            <a:endParaRPr lang="en-US" sz="1600" i="1"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spcBef>
                <a:spcPct val="20000"/>
              </a:spcBef>
              <a:buClr>
                <a:schemeClr val="hlink"/>
              </a:buClr>
              <a:buSzPct val="165000"/>
              <a:buFont typeface="Wingdings" pitchFamily="2" charset="2"/>
              <a:buBlip>
                <a:blip r:embed="rId3"/>
              </a:buBlip>
              <a:tabLst>
                <a:tab pos="3657600" algn="l"/>
              </a:tabLst>
              <a:defRPr/>
            </a:pPr>
            <a:endParaRPr lang="en-US"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spcBef>
                <a:spcPct val="20000"/>
              </a:spcBef>
              <a:buClr>
                <a:schemeClr val="hlink"/>
              </a:buClr>
              <a:buSzPct val="130000"/>
              <a:buFont typeface="Wingdings" pitchFamily="2" charset="2"/>
              <a:buNone/>
              <a:tabLst>
                <a:tab pos="3657600" algn="l"/>
              </a:tabLst>
              <a:defRPr/>
            </a:pPr>
            <a:r>
              <a:rPr lang="en-US" dirty="0">
                <a:solidFill>
                  <a:schemeClr val="tx2"/>
                </a:solidFill>
                <a:effectLst>
                  <a:outerShdw blurRad="38100" dist="38100" dir="2700000" algn="tl">
                    <a:srgbClr val="000000"/>
                  </a:outerShdw>
                </a:effectLst>
                <a:latin typeface="Times New Roman" pitchFamily="18" charset="0"/>
              </a:rPr>
              <a:t>		</a:t>
            </a:r>
          </a:p>
          <a:p>
            <a:pPr defTabSz="822325" eaLnBrk="1" hangingPunct="1">
              <a:lnSpc>
                <a:spcPct val="90000"/>
              </a:lnSpc>
              <a:spcBef>
                <a:spcPct val="20000"/>
              </a:spcBef>
              <a:buClr>
                <a:schemeClr val="accent2"/>
              </a:buClr>
              <a:buSzPct val="150000"/>
              <a:buFont typeface="Wingdings" pitchFamily="2" charset="2"/>
              <a:buNone/>
              <a:tabLst>
                <a:tab pos="3657600" algn="l"/>
              </a:tabLst>
              <a:defRPr/>
            </a:pPr>
            <a:endParaRPr lang="en-US" sz="2000" dirty="0">
              <a:solidFill>
                <a:schemeClr val="hlink"/>
              </a:solidFill>
              <a:effectLst>
                <a:outerShdw blurRad="38100" dist="38100" dir="2700000" algn="tl">
                  <a:srgbClr val="000000"/>
                </a:outerShdw>
              </a:effectLst>
              <a:latin typeface="Times New Roman" pitchFamily="18" charset="0"/>
            </a:endParaRPr>
          </a:p>
          <a:p>
            <a:pPr marL="690563" lvl="1" indent="-407988" defTabSz="822325" eaLnBrk="1" hangingPunct="1">
              <a:lnSpc>
                <a:spcPct val="90000"/>
              </a:lnSpc>
              <a:spcBef>
                <a:spcPct val="20000"/>
              </a:spcBef>
              <a:buClr>
                <a:schemeClr val="tx1"/>
              </a:buClr>
              <a:buSzPct val="150000"/>
              <a:buFontTx/>
              <a:buChar char="•"/>
              <a:tabLst>
                <a:tab pos="3657600" algn="l"/>
              </a:tabLst>
              <a:defRPr/>
            </a:pPr>
            <a:endParaRPr lang="en-US" sz="2000"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lnSpc>
                <a:spcPct val="90000"/>
              </a:lnSpc>
              <a:spcBef>
                <a:spcPct val="20000"/>
              </a:spcBef>
              <a:buClr>
                <a:schemeClr val="tx1"/>
              </a:buClr>
              <a:buFont typeface="Tahoma" pitchFamily="34" charset="0"/>
              <a:buChar char="–"/>
              <a:tabLst>
                <a:tab pos="3657600" algn="l"/>
              </a:tabLst>
              <a:defRPr/>
            </a:pPr>
            <a:endParaRPr lang="en-US" sz="2000"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lnSpc>
                <a:spcPct val="90000"/>
              </a:lnSpc>
              <a:spcBef>
                <a:spcPct val="20000"/>
              </a:spcBef>
              <a:buClr>
                <a:schemeClr val="tx1"/>
              </a:buClr>
              <a:buFont typeface="Tahoma" pitchFamily="34" charset="0"/>
              <a:buChar char="–"/>
              <a:tabLst>
                <a:tab pos="3657600" algn="l"/>
              </a:tabLst>
              <a:defRPr/>
            </a:pPr>
            <a:endParaRPr lang="en-US" sz="2000" dirty="0">
              <a:solidFill>
                <a:schemeClr val="tx2"/>
              </a:solidFill>
              <a:effectLst>
                <a:outerShdw blurRad="38100" dist="38100" dir="2700000" algn="tl">
                  <a:srgbClr val="000000"/>
                </a:outerShdw>
              </a:effectLst>
              <a:latin typeface="Times New Roman" pitchFamily="18" charset="0"/>
            </a:endParaRPr>
          </a:p>
          <a:p>
            <a:pPr defTabSz="822325" eaLnBrk="1" hangingPunct="1">
              <a:lnSpc>
                <a:spcPct val="90000"/>
              </a:lnSpc>
              <a:spcBef>
                <a:spcPct val="20000"/>
              </a:spcBef>
              <a:buClr>
                <a:schemeClr val="tx1"/>
              </a:buClr>
              <a:buSzPct val="80000"/>
              <a:buFont typeface="Tahoma" pitchFamily="34" charset="0"/>
              <a:buNone/>
              <a:tabLst>
                <a:tab pos="3657600" algn="l"/>
              </a:tabLst>
              <a:defRPr/>
            </a:pPr>
            <a:endParaRPr lang="en-US" sz="2000" dirty="0">
              <a:solidFill>
                <a:schemeClr val="tx2"/>
              </a:solidFill>
              <a:effectLst>
                <a:outerShdw blurRad="38100" dist="38100" dir="2700000" algn="tl">
                  <a:srgbClr val="000000"/>
                </a:outerShdw>
              </a:effectLst>
              <a:latin typeface="Times New Roman" pitchFamily="18" charset="0"/>
            </a:endParaRPr>
          </a:p>
        </p:txBody>
      </p:sp>
      <p:pic>
        <p:nvPicPr>
          <p:cNvPr id="6" name="Picture 10" descr="MMj0174037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600" y="598971"/>
            <a:ext cx="15240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35000" y="-63500"/>
            <a:ext cx="7391400" cy="1905000"/>
          </a:xfrm>
        </p:spPr>
        <p:txBody>
          <a:bodyPr/>
          <a:lstStyle/>
          <a:p>
            <a:pPr algn="ctr" eaLnBrk="1" hangingPunct="1">
              <a:defRPr/>
            </a:pPr>
            <a:r>
              <a:rPr lang="en-US" dirty="0"/>
              <a:t>Intelligent Transportation Systems</a:t>
            </a:r>
            <a:br>
              <a:rPr lang="en-US" dirty="0"/>
            </a:br>
            <a:br>
              <a:rPr lang="en-US" sz="400" dirty="0"/>
            </a:br>
            <a:r>
              <a:rPr lang="en-US" sz="2400" dirty="0"/>
              <a:t> Traffic Synchronization 2019-2022</a:t>
            </a:r>
            <a:br>
              <a:rPr lang="en-US" sz="2400" dirty="0"/>
            </a:br>
            <a:r>
              <a:rPr lang="en-US" sz="2400" dirty="0">
                <a:solidFill>
                  <a:schemeClr val="accent6"/>
                </a:solidFill>
              </a:rPr>
              <a:t>Adaptive Signal Control Technology (ASCT)</a:t>
            </a:r>
            <a:br>
              <a:rPr lang="en-US" sz="2400" dirty="0"/>
            </a:br>
            <a:endParaRPr lang="en-US" sz="2400" dirty="0"/>
          </a:p>
        </p:txBody>
      </p:sp>
      <p:pic>
        <p:nvPicPr>
          <p:cNvPr id="10243" name="Picture 4" descr="MMj0283755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98500"/>
            <a:ext cx="1142999"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Rectangle 5"/>
          <p:cNvSpPr>
            <a:spLocks noChangeArrowheads="1"/>
          </p:cNvSpPr>
          <p:nvPr/>
        </p:nvSpPr>
        <p:spPr bwMode="auto">
          <a:xfrm>
            <a:off x="0" y="1612900"/>
            <a:ext cx="8280400" cy="3752850"/>
          </a:xfrm>
          <a:prstGeom prst="rect">
            <a:avLst/>
          </a:prstGeom>
          <a:noFill/>
          <a:ln w="9525">
            <a:noFill/>
            <a:miter lim="800000"/>
            <a:headEnd/>
            <a:tailEnd/>
          </a:ln>
          <a:effectLst/>
        </p:spPr>
        <p:txBody>
          <a:bodyPr lIns="82868" tIns="41434" rIns="82868" bIns="41434"/>
          <a:lstStyle/>
          <a:p>
            <a:pPr algn="just" defTabSz="822325" eaLnBrk="1" hangingPunct="1">
              <a:spcBef>
                <a:spcPct val="20000"/>
              </a:spcBef>
              <a:buClr>
                <a:schemeClr val="tx2"/>
              </a:buClr>
              <a:buSzPct val="170000"/>
              <a:defRPr/>
            </a:pPr>
            <a:endParaRPr lang="en-US" sz="3200" dirty="0">
              <a:solidFill>
                <a:schemeClr val="tx2"/>
              </a:solidFill>
              <a:effectLst>
                <a:outerShdw blurRad="38100" dist="38100" dir="2700000" algn="tl">
                  <a:srgbClr val="000000"/>
                </a:outerShdw>
              </a:effectLst>
              <a:latin typeface="Times New Roman" pitchFamily="18" charset="0"/>
            </a:endParaRPr>
          </a:p>
          <a:p>
            <a:pPr marL="398463" lvl="1" indent="12700" algn="just" defTabSz="822325" eaLnBrk="1" hangingPunct="1">
              <a:spcBef>
                <a:spcPct val="20000"/>
              </a:spcBef>
              <a:defRPr/>
            </a:pPr>
            <a:endParaRPr lang="en-US" sz="3200" dirty="0">
              <a:solidFill>
                <a:schemeClr val="tx2"/>
              </a:solidFill>
              <a:effectLst>
                <a:outerShdw blurRad="38100" dist="38100" dir="2700000" algn="tl">
                  <a:srgbClr val="000000"/>
                </a:outerShdw>
              </a:effectLst>
              <a:latin typeface="Times New Roman" pitchFamily="18" charset="0"/>
            </a:endParaRPr>
          </a:p>
        </p:txBody>
      </p:sp>
      <p:sp>
        <p:nvSpPr>
          <p:cNvPr id="155654" name="Rectangle 6"/>
          <p:cNvSpPr>
            <a:spLocks noChangeArrowheads="1"/>
          </p:cNvSpPr>
          <p:nvPr/>
        </p:nvSpPr>
        <p:spPr bwMode="auto">
          <a:xfrm>
            <a:off x="-203200" y="1689100"/>
            <a:ext cx="8483600" cy="4267200"/>
          </a:xfrm>
          <a:prstGeom prst="rect">
            <a:avLst/>
          </a:prstGeom>
          <a:noFill/>
          <a:ln w="9525" algn="ctr">
            <a:noFill/>
            <a:miter lim="800000"/>
            <a:headEnd/>
            <a:tailEnd/>
          </a:ln>
          <a:effectLst/>
        </p:spPr>
        <p:txBody>
          <a:bodyPr/>
          <a:lstStyle/>
          <a:p>
            <a:pPr marL="739775" lvl="1" indent="-457200" defTabSz="822325" eaLnBrk="1" hangingPunct="1">
              <a:spcBef>
                <a:spcPct val="20000"/>
              </a:spcBef>
              <a:buClr>
                <a:schemeClr val="hlink"/>
              </a:buClr>
              <a:buSzPct val="130000"/>
              <a:buFont typeface="Wingdings" panose="05000000000000000000" pitchFamily="2" charset="2"/>
              <a:buChar char="ü"/>
              <a:tabLst>
                <a:tab pos="3657600" algn="l"/>
              </a:tabLst>
              <a:defRPr/>
            </a:pPr>
            <a:r>
              <a:rPr lang="en-US" sz="2800" dirty="0">
                <a:solidFill>
                  <a:schemeClr val="tx2"/>
                </a:solidFill>
                <a:effectLst>
                  <a:outerShdw blurRad="38100" dist="38100" dir="2700000" algn="tl">
                    <a:srgbClr val="000000"/>
                  </a:outerShdw>
                </a:effectLst>
                <a:latin typeface="Times New Roman" pitchFamily="18" charset="0"/>
              </a:rPr>
              <a:t> Herndon Ave </a:t>
            </a:r>
            <a:r>
              <a:rPr lang="en-US" sz="2400" dirty="0">
                <a:solidFill>
                  <a:schemeClr val="accent6"/>
                </a:solidFill>
                <a:effectLst>
                  <a:outerShdw blurRad="38100" dist="38100" dir="2700000" algn="tl">
                    <a:srgbClr val="000000"/>
                  </a:outerShdw>
                </a:effectLst>
                <a:latin typeface="Times New Roman" pitchFamily="18" charset="0"/>
              </a:rPr>
              <a:t>ASCT	</a:t>
            </a:r>
            <a:r>
              <a:rPr lang="en-US" sz="2800" dirty="0">
                <a:solidFill>
                  <a:schemeClr val="accent6"/>
                </a:solidFill>
                <a:effectLst>
                  <a:outerShdw blurRad="38100" dist="38100" dir="2700000" algn="tl">
                    <a:srgbClr val="000000"/>
                  </a:outerShdw>
                </a:effectLst>
                <a:latin typeface="Times New Roman" pitchFamily="18" charset="0"/>
              </a:rPr>
              <a:t>			</a:t>
            </a:r>
            <a:r>
              <a:rPr lang="en-US" sz="2200" dirty="0">
                <a:solidFill>
                  <a:schemeClr val="tx2"/>
                </a:solidFill>
                <a:effectLst>
                  <a:outerShdw blurRad="38100" dist="38100" dir="2700000" algn="tl">
                    <a:srgbClr val="000000"/>
                  </a:outerShdw>
                </a:effectLst>
                <a:latin typeface="Times New Roman" pitchFamily="18" charset="0"/>
              </a:rPr>
              <a:t>Synchronized 2019/20</a:t>
            </a:r>
          </a:p>
          <a:p>
            <a:pPr marL="690563" lvl="1" indent="-407988" defTabSz="822325" eaLnBrk="1" hangingPunct="1">
              <a:spcBef>
                <a:spcPct val="20000"/>
              </a:spcBef>
              <a:buClr>
                <a:schemeClr val="hlink"/>
              </a:buClr>
              <a:buSzPct val="130000"/>
              <a:buFont typeface="Wingdings" panose="05000000000000000000" pitchFamily="2" charset="2"/>
              <a:buChar char="ü"/>
              <a:tabLst>
                <a:tab pos="3657600" algn="l"/>
              </a:tabLst>
              <a:defRPr/>
            </a:pPr>
            <a:endParaRPr lang="en-US" sz="600" dirty="0">
              <a:solidFill>
                <a:schemeClr val="tx2"/>
              </a:solidFill>
              <a:effectLst>
                <a:outerShdw blurRad="38100" dist="38100" dir="2700000" algn="tl">
                  <a:srgbClr val="000000"/>
                </a:outerShdw>
              </a:effectLst>
              <a:latin typeface="Times New Roman" pitchFamily="18" charset="0"/>
            </a:endParaRPr>
          </a:p>
          <a:p>
            <a:pPr marL="739775" lvl="1" indent="-457200" defTabSz="822325" eaLnBrk="1" hangingPunct="1">
              <a:spcBef>
                <a:spcPct val="20000"/>
              </a:spcBef>
              <a:buClr>
                <a:schemeClr val="hlink"/>
              </a:buClr>
              <a:buSzPct val="130000"/>
              <a:buFont typeface="Wingdings" panose="05000000000000000000" pitchFamily="2" charset="2"/>
              <a:buChar char="ü"/>
              <a:tabLst>
                <a:tab pos="3657600" algn="l"/>
              </a:tabLst>
              <a:defRPr/>
            </a:pPr>
            <a:r>
              <a:rPr lang="en-US" sz="2800" dirty="0">
                <a:solidFill>
                  <a:schemeClr val="tx2"/>
                </a:solidFill>
                <a:effectLst>
                  <a:outerShdw blurRad="38100" dist="38100" dir="2700000" algn="tl">
                    <a:srgbClr val="000000"/>
                  </a:outerShdw>
                </a:effectLst>
                <a:latin typeface="Times New Roman" pitchFamily="18" charset="0"/>
              </a:rPr>
              <a:t> Shaw Ave </a:t>
            </a:r>
            <a:r>
              <a:rPr lang="en-US" sz="2400" dirty="0">
                <a:solidFill>
                  <a:schemeClr val="accent6"/>
                </a:solidFill>
                <a:effectLst>
                  <a:outerShdw blurRad="38100" dist="38100" dir="2700000" algn="tl">
                    <a:srgbClr val="000000"/>
                  </a:outerShdw>
                </a:effectLst>
                <a:latin typeface="Times New Roman" pitchFamily="18" charset="0"/>
              </a:rPr>
              <a:t>ASCT	</a:t>
            </a:r>
            <a:r>
              <a:rPr lang="en-US" sz="2400" dirty="0">
                <a:solidFill>
                  <a:schemeClr val="tx2"/>
                </a:solidFill>
                <a:effectLst>
                  <a:outerShdw blurRad="38100" dist="38100" dir="2700000" algn="tl">
                    <a:srgbClr val="000000"/>
                  </a:outerShdw>
                </a:effectLst>
                <a:latin typeface="Times New Roman" pitchFamily="18" charset="0"/>
              </a:rPr>
              <a:t>	</a:t>
            </a:r>
            <a:r>
              <a:rPr lang="en-US" sz="2800" dirty="0">
                <a:solidFill>
                  <a:schemeClr val="tx2"/>
                </a:solidFill>
                <a:effectLst>
                  <a:outerShdw blurRad="38100" dist="38100" dir="2700000" algn="tl">
                    <a:srgbClr val="000000"/>
                  </a:outerShdw>
                </a:effectLst>
                <a:latin typeface="Times New Roman" pitchFamily="18" charset="0"/>
              </a:rPr>
              <a:t>		</a:t>
            </a:r>
            <a:r>
              <a:rPr lang="en-US" sz="2200" dirty="0">
                <a:solidFill>
                  <a:schemeClr val="tx2"/>
                </a:solidFill>
                <a:effectLst>
                  <a:outerShdw blurRad="38100" dist="38100" dir="2700000" algn="tl">
                    <a:srgbClr val="000000"/>
                  </a:outerShdw>
                </a:effectLst>
                <a:latin typeface="Times New Roman" pitchFamily="18" charset="0"/>
              </a:rPr>
              <a:t>Synchronized 2019/20</a:t>
            </a:r>
          </a:p>
          <a:p>
            <a:pPr marL="282575" lvl="1" defTabSz="822325" eaLnBrk="1" hangingPunct="1">
              <a:spcBef>
                <a:spcPct val="20000"/>
              </a:spcBef>
              <a:buClr>
                <a:schemeClr val="hlink"/>
              </a:buClr>
              <a:buSzPct val="165000"/>
              <a:tabLst>
                <a:tab pos="3657600" algn="l"/>
              </a:tabLst>
              <a:defRPr/>
            </a:pPr>
            <a:endParaRPr lang="en-US" sz="600"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spcBef>
                <a:spcPct val="20000"/>
              </a:spcBef>
              <a:buClr>
                <a:schemeClr val="hlink"/>
              </a:buClr>
              <a:buSzPct val="165000"/>
              <a:buFont typeface="Wingdings" pitchFamily="2" charset="2"/>
              <a:buBlip>
                <a:blip r:embed="rId4"/>
              </a:buBlip>
              <a:tabLst>
                <a:tab pos="3657600" algn="l"/>
              </a:tabLst>
              <a:defRPr/>
            </a:pPr>
            <a:endParaRPr lang="en-US" sz="600" i="1"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spcBef>
                <a:spcPct val="20000"/>
              </a:spcBef>
              <a:buClr>
                <a:schemeClr val="hlink"/>
              </a:buClr>
              <a:buSzPct val="165000"/>
              <a:buBlip>
                <a:blip r:embed="rId4"/>
              </a:buBlip>
              <a:tabLst>
                <a:tab pos="3657600" algn="l"/>
              </a:tabLst>
              <a:defRPr/>
            </a:pPr>
            <a:r>
              <a:rPr lang="en-US" sz="2800" dirty="0">
                <a:solidFill>
                  <a:schemeClr val="tx2"/>
                </a:solidFill>
                <a:effectLst>
                  <a:outerShdw blurRad="38100" dist="38100" dir="2700000" algn="tl">
                    <a:srgbClr val="000000"/>
                  </a:outerShdw>
                </a:effectLst>
                <a:latin typeface="Times New Roman" pitchFamily="18" charset="0"/>
              </a:rPr>
              <a:t> Ventura-Kings Canyon </a:t>
            </a:r>
            <a:r>
              <a:rPr lang="en-US" sz="2400" dirty="0">
                <a:solidFill>
                  <a:schemeClr val="accent6"/>
                </a:solidFill>
                <a:effectLst>
                  <a:outerShdw blurRad="38100" dist="38100" dir="2700000" algn="tl">
                    <a:srgbClr val="000000"/>
                  </a:outerShdw>
                </a:effectLst>
                <a:latin typeface="Times New Roman" pitchFamily="18" charset="0"/>
              </a:rPr>
              <a:t>ASCT	</a:t>
            </a:r>
            <a:r>
              <a:rPr lang="en-US" sz="2400" dirty="0">
                <a:solidFill>
                  <a:schemeClr val="tx2"/>
                </a:solidFill>
                <a:effectLst>
                  <a:outerShdw blurRad="38100" dist="38100" dir="2700000" algn="tl">
                    <a:srgbClr val="000000"/>
                  </a:outerShdw>
                </a:effectLst>
                <a:latin typeface="Times New Roman" pitchFamily="18" charset="0"/>
              </a:rPr>
              <a:t>	</a:t>
            </a:r>
            <a:r>
              <a:rPr lang="en-US" sz="2200" b="1" dirty="0">
                <a:solidFill>
                  <a:schemeClr val="tx2"/>
                </a:solidFill>
                <a:effectLst>
                  <a:outerShdw blurRad="38100" dist="38100" dir="2700000" algn="tl">
                    <a:srgbClr val="000000"/>
                  </a:outerShdw>
                </a:effectLst>
                <a:latin typeface="Times New Roman" pitchFamily="18" charset="0"/>
              </a:rPr>
              <a:t>Construction Phase</a:t>
            </a:r>
          </a:p>
          <a:p>
            <a:pPr marL="690563" lvl="1" indent="-407988" defTabSz="822325" eaLnBrk="1" hangingPunct="1">
              <a:spcBef>
                <a:spcPct val="20000"/>
              </a:spcBef>
              <a:buClr>
                <a:schemeClr val="hlink"/>
              </a:buClr>
              <a:buSzPct val="165000"/>
              <a:buBlip>
                <a:blip r:embed="rId4"/>
              </a:buBlip>
              <a:tabLst>
                <a:tab pos="3657600" algn="l"/>
              </a:tabLst>
              <a:defRPr/>
            </a:pPr>
            <a:endParaRPr lang="en-US" sz="600"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spcBef>
                <a:spcPct val="20000"/>
              </a:spcBef>
              <a:buClr>
                <a:schemeClr val="hlink"/>
              </a:buClr>
              <a:buSzPct val="165000"/>
              <a:buBlip>
                <a:blip r:embed="rId4"/>
              </a:buBlip>
              <a:tabLst>
                <a:tab pos="3657600" algn="l"/>
              </a:tabLst>
              <a:defRPr/>
            </a:pPr>
            <a:r>
              <a:rPr lang="en-US" sz="2800" dirty="0">
                <a:solidFill>
                  <a:schemeClr val="tx2"/>
                </a:solidFill>
                <a:effectLst>
                  <a:outerShdw blurRad="38100" dist="38100" dir="2700000" algn="tl">
                    <a:srgbClr val="000000"/>
                  </a:outerShdw>
                </a:effectLst>
                <a:latin typeface="Times New Roman" pitchFamily="18" charset="0"/>
              </a:rPr>
              <a:t> Friant-Blackstone </a:t>
            </a:r>
            <a:r>
              <a:rPr lang="en-US" sz="2400" dirty="0">
                <a:solidFill>
                  <a:schemeClr val="accent6"/>
                </a:solidFill>
                <a:effectLst>
                  <a:outerShdw blurRad="38100" dist="38100" dir="2700000" algn="tl">
                    <a:srgbClr val="000000"/>
                  </a:outerShdw>
                </a:effectLst>
                <a:latin typeface="Times New Roman" pitchFamily="18" charset="0"/>
              </a:rPr>
              <a:t>ASCT</a:t>
            </a:r>
            <a:r>
              <a:rPr lang="en-US" sz="2800" dirty="0">
                <a:solidFill>
                  <a:schemeClr val="accent6">
                    <a:lumMod val="60000"/>
                    <a:lumOff val="40000"/>
                  </a:schemeClr>
                </a:solidFill>
                <a:effectLst>
                  <a:outerShdw blurRad="38100" dist="38100" dir="2700000" algn="tl">
                    <a:srgbClr val="000000"/>
                  </a:outerShdw>
                </a:effectLst>
                <a:latin typeface="Times New Roman" pitchFamily="18" charset="0"/>
              </a:rPr>
              <a:t>		</a:t>
            </a:r>
            <a:r>
              <a:rPr lang="en-US" sz="2200" b="1" dirty="0">
                <a:solidFill>
                  <a:schemeClr val="tx2"/>
                </a:solidFill>
                <a:effectLst>
                  <a:outerShdw blurRad="38100" dist="38100" dir="2700000" algn="tl">
                    <a:srgbClr val="000000"/>
                  </a:outerShdw>
                </a:effectLst>
                <a:latin typeface="Times New Roman" pitchFamily="18" charset="0"/>
              </a:rPr>
              <a:t>Construction Phase</a:t>
            </a:r>
          </a:p>
          <a:p>
            <a:pPr marL="690563" lvl="1" indent="-407988" defTabSz="822325" eaLnBrk="1" hangingPunct="1">
              <a:spcBef>
                <a:spcPct val="20000"/>
              </a:spcBef>
              <a:buClr>
                <a:schemeClr val="hlink"/>
              </a:buClr>
              <a:buSzPct val="165000"/>
              <a:buBlip>
                <a:blip r:embed="rId4"/>
              </a:buBlip>
              <a:tabLst>
                <a:tab pos="3657600" algn="l"/>
              </a:tabLst>
              <a:defRPr/>
            </a:pPr>
            <a:endParaRPr lang="en-US" sz="600"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spcBef>
                <a:spcPct val="20000"/>
              </a:spcBef>
              <a:buClr>
                <a:schemeClr val="hlink"/>
              </a:buClr>
              <a:buSzPct val="165000"/>
              <a:buBlip>
                <a:blip r:embed="rId4"/>
              </a:buBlip>
              <a:tabLst>
                <a:tab pos="3657600" algn="l"/>
              </a:tabLst>
              <a:defRPr/>
            </a:pPr>
            <a:r>
              <a:rPr lang="en-US" sz="2800" dirty="0">
                <a:solidFill>
                  <a:schemeClr val="tx2"/>
                </a:solidFill>
                <a:effectLst>
                  <a:outerShdw blurRad="38100" dist="38100" dir="2700000" algn="tl">
                    <a:srgbClr val="000000"/>
                  </a:outerShdw>
                </a:effectLst>
                <a:latin typeface="Times New Roman" pitchFamily="18" charset="0"/>
              </a:rPr>
              <a:t> Dynamic Downtown I </a:t>
            </a:r>
            <a:r>
              <a:rPr lang="en-US" sz="2400" dirty="0">
                <a:solidFill>
                  <a:schemeClr val="accent6"/>
                </a:solidFill>
                <a:effectLst>
                  <a:outerShdw blurRad="38100" dist="38100" dir="2700000" algn="tl">
                    <a:srgbClr val="000000"/>
                  </a:outerShdw>
                </a:effectLst>
                <a:latin typeface="Times New Roman" pitchFamily="18" charset="0"/>
              </a:rPr>
              <a:t>ASCT/TSP	</a:t>
            </a:r>
            <a:r>
              <a:rPr lang="en-US" sz="2200" b="1" dirty="0">
                <a:solidFill>
                  <a:schemeClr val="tx2"/>
                </a:solidFill>
                <a:effectLst>
                  <a:outerShdw blurRad="38100" dist="38100" dir="2700000" algn="tl">
                    <a:srgbClr val="000000"/>
                  </a:outerShdw>
                </a:effectLst>
                <a:latin typeface="Times New Roman" pitchFamily="18" charset="0"/>
              </a:rPr>
              <a:t>Construction Phase</a:t>
            </a:r>
            <a:endParaRPr lang="en-US" sz="2200" dirty="0">
              <a:solidFill>
                <a:schemeClr val="accent6"/>
              </a:solidFill>
              <a:effectLst>
                <a:outerShdw blurRad="38100" dist="38100" dir="2700000" algn="tl">
                  <a:srgbClr val="000000"/>
                </a:outerShdw>
              </a:effectLst>
              <a:latin typeface="Times New Roman" pitchFamily="18" charset="0"/>
            </a:endParaRPr>
          </a:p>
          <a:p>
            <a:pPr marL="690563" lvl="1" indent="-407988" defTabSz="822325" eaLnBrk="1" hangingPunct="1">
              <a:spcBef>
                <a:spcPct val="20000"/>
              </a:spcBef>
              <a:buClr>
                <a:schemeClr val="hlink"/>
              </a:buClr>
              <a:buSzPct val="165000"/>
              <a:buBlip>
                <a:blip r:embed="rId4"/>
              </a:buBlip>
              <a:tabLst>
                <a:tab pos="3657600" algn="l"/>
              </a:tabLst>
              <a:defRPr/>
            </a:pPr>
            <a:r>
              <a:rPr lang="en-US" sz="2800" dirty="0">
                <a:solidFill>
                  <a:schemeClr val="accent6">
                    <a:lumMod val="60000"/>
                    <a:lumOff val="40000"/>
                  </a:schemeClr>
                </a:solidFill>
                <a:effectLst>
                  <a:outerShdw blurRad="38100" dist="38100" dir="2700000" algn="tl">
                    <a:srgbClr val="000000"/>
                  </a:outerShdw>
                </a:effectLst>
                <a:latin typeface="Times New Roman" pitchFamily="18" charset="0"/>
              </a:rPr>
              <a:t> </a:t>
            </a:r>
            <a:r>
              <a:rPr lang="en-US" sz="2800" dirty="0">
                <a:solidFill>
                  <a:schemeClr val="tx2"/>
                </a:solidFill>
                <a:effectLst>
                  <a:outerShdw blurRad="38100" dist="38100" dir="2700000" algn="tl">
                    <a:srgbClr val="000000"/>
                  </a:outerShdw>
                </a:effectLst>
                <a:latin typeface="Times New Roman" pitchFamily="18" charset="0"/>
              </a:rPr>
              <a:t>Ashlan Avenue </a:t>
            </a:r>
            <a:r>
              <a:rPr lang="en-US" sz="1600" b="1" i="1" dirty="0">
                <a:solidFill>
                  <a:schemeClr val="tx2"/>
                </a:solidFill>
                <a:effectLst>
                  <a:outerShdw blurRad="38100" dist="38100" dir="2700000" algn="tl">
                    <a:srgbClr val="000000"/>
                  </a:outerShdw>
                </a:effectLst>
                <a:latin typeface="Times New Roman" pitchFamily="18" charset="0"/>
              </a:rPr>
              <a:t>Time of Day </a:t>
            </a:r>
            <a:r>
              <a:rPr lang="en-US" sz="2800" dirty="0">
                <a:solidFill>
                  <a:schemeClr val="accent6">
                    <a:lumMod val="60000"/>
                    <a:lumOff val="40000"/>
                  </a:schemeClr>
                </a:solidFill>
                <a:effectLst>
                  <a:outerShdw blurRad="38100" dist="38100" dir="2700000" algn="tl">
                    <a:srgbClr val="000000"/>
                  </a:outerShdw>
                </a:effectLst>
                <a:latin typeface="Times New Roman" pitchFamily="18" charset="0"/>
              </a:rPr>
              <a:t>			</a:t>
            </a:r>
            <a:r>
              <a:rPr lang="en-US" sz="2800" dirty="0">
                <a:solidFill>
                  <a:schemeClr val="tx2"/>
                </a:solidFill>
                <a:effectLst>
                  <a:outerShdw blurRad="38100" dist="38100" dir="2700000" algn="tl">
                    <a:srgbClr val="000000"/>
                  </a:outerShdw>
                </a:effectLst>
                <a:latin typeface="Times New Roman" pitchFamily="18" charset="0"/>
              </a:rPr>
              <a:t>Design Phase</a:t>
            </a:r>
          </a:p>
          <a:p>
            <a:pPr marL="690563" lvl="1" indent="-407988" defTabSz="822325" eaLnBrk="1" hangingPunct="1">
              <a:spcBef>
                <a:spcPct val="20000"/>
              </a:spcBef>
              <a:buClr>
                <a:schemeClr val="hlink"/>
              </a:buClr>
              <a:buSzPct val="165000"/>
              <a:buBlip>
                <a:blip r:embed="rId4"/>
              </a:buBlip>
              <a:tabLst>
                <a:tab pos="3657600" algn="l"/>
              </a:tabLst>
              <a:defRPr/>
            </a:pPr>
            <a:endParaRPr lang="en-US" sz="600" b="1"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spcBef>
                <a:spcPct val="20000"/>
              </a:spcBef>
              <a:buClr>
                <a:schemeClr val="hlink"/>
              </a:buClr>
              <a:buSzPct val="165000"/>
              <a:buBlip>
                <a:blip r:embed="rId4"/>
              </a:buBlip>
              <a:tabLst>
                <a:tab pos="3657600" algn="l"/>
              </a:tabLst>
              <a:defRPr/>
            </a:pPr>
            <a:r>
              <a:rPr lang="en-US" sz="2800" dirty="0">
                <a:solidFill>
                  <a:schemeClr val="tx2"/>
                </a:solidFill>
                <a:effectLst>
                  <a:outerShdw blurRad="38100" dist="38100" dir="2700000" algn="tl">
                    <a:srgbClr val="000000"/>
                  </a:outerShdw>
                </a:effectLst>
                <a:latin typeface="Times New Roman" pitchFamily="18" charset="0"/>
              </a:rPr>
              <a:t> Jensen Ave </a:t>
            </a:r>
            <a:r>
              <a:rPr lang="en-US" sz="2400" dirty="0">
                <a:solidFill>
                  <a:schemeClr val="accent6"/>
                </a:solidFill>
                <a:effectLst>
                  <a:outerShdw blurRad="38100" dist="38100" dir="2700000" algn="tl">
                    <a:srgbClr val="000000"/>
                  </a:outerShdw>
                </a:effectLst>
                <a:latin typeface="Times New Roman" pitchFamily="18" charset="0"/>
              </a:rPr>
              <a:t>ASCT</a:t>
            </a:r>
            <a:r>
              <a:rPr lang="en-US" sz="2800" dirty="0">
                <a:solidFill>
                  <a:schemeClr val="tx2"/>
                </a:solidFill>
                <a:effectLst>
                  <a:outerShdw blurRad="38100" dist="38100" dir="2700000" algn="tl">
                    <a:srgbClr val="000000"/>
                  </a:outerShdw>
                </a:effectLst>
                <a:latin typeface="Times New Roman" pitchFamily="18" charset="0"/>
              </a:rPr>
              <a:t>				Design Phase</a:t>
            </a:r>
          </a:p>
          <a:p>
            <a:pPr marL="690563" lvl="1" indent="-407988" defTabSz="822325" eaLnBrk="1" hangingPunct="1">
              <a:spcBef>
                <a:spcPct val="20000"/>
              </a:spcBef>
              <a:buClr>
                <a:schemeClr val="hlink"/>
              </a:buClr>
              <a:buSzPct val="165000"/>
              <a:buBlip>
                <a:blip r:embed="rId4"/>
              </a:buBlip>
              <a:tabLst>
                <a:tab pos="3657600" algn="l"/>
              </a:tabLst>
              <a:defRPr/>
            </a:pPr>
            <a:endParaRPr lang="en-US" sz="2000" b="1"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spcBef>
                <a:spcPct val="20000"/>
              </a:spcBef>
              <a:buClr>
                <a:schemeClr val="hlink"/>
              </a:buClr>
              <a:buSzPct val="165000"/>
              <a:buBlip>
                <a:blip r:embed="rId4"/>
              </a:buBlip>
              <a:tabLst>
                <a:tab pos="3657600" algn="l"/>
              </a:tabLst>
              <a:defRPr/>
            </a:pPr>
            <a:endParaRPr lang="en-US" sz="2000" b="1" dirty="0">
              <a:solidFill>
                <a:schemeClr val="tx2"/>
              </a:solidFill>
              <a:effectLst>
                <a:outerShdw blurRad="38100" dist="38100" dir="2700000" algn="tl">
                  <a:srgbClr val="000000"/>
                </a:outerShdw>
              </a:effectLst>
              <a:latin typeface="Times New Roman" pitchFamily="18" charset="0"/>
            </a:endParaRPr>
          </a:p>
          <a:p>
            <a:pPr marL="282575" lvl="1" defTabSz="822325" eaLnBrk="1" hangingPunct="1">
              <a:spcBef>
                <a:spcPct val="20000"/>
              </a:spcBef>
              <a:buClr>
                <a:schemeClr val="hlink"/>
              </a:buClr>
              <a:buSzPct val="165000"/>
              <a:tabLst>
                <a:tab pos="3657600" algn="l"/>
              </a:tabLst>
              <a:defRPr/>
            </a:pPr>
            <a:endParaRPr lang="en-US" sz="2800"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spcBef>
                <a:spcPct val="20000"/>
              </a:spcBef>
              <a:buClr>
                <a:schemeClr val="hlink"/>
              </a:buClr>
              <a:buSzPct val="165000"/>
              <a:buFont typeface="Wingdings" pitchFamily="2" charset="2"/>
              <a:buBlip>
                <a:blip r:embed="rId4"/>
              </a:buBlip>
              <a:tabLst>
                <a:tab pos="3657600" algn="l"/>
              </a:tabLst>
              <a:defRPr/>
            </a:pPr>
            <a:endParaRPr lang="en-US"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spcBef>
                <a:spcPct val="20000"/>
              </a:spcBef>
              <a:buClr>
                <a:schemeClr val="hlink"/>
              </a:buClr>
              <a:buSzPct val="130000"/>
              <a:buFont typeface="Wingdings" pitchFamily="2" charset="2"/>
              <a:buNone/>
              <a:tabLst>
                <a:tab pos="3657600" algn="l"/>
              </a:tabLst>
              <a:defRPr/>
            </a:pPr>
            <a:r>
              <a:rPr lang="en-US" dirty="0">
                <a:solidFill>
                  <a:schemeClr val="tx2"/>
                </a:solidFill>
                <a:effectLst>
                  <a:outerShdw blurRad="38100" dist="38100" dir="2700000" algn="tl">
                    <a:srgbClr val="000000"/>
                  </a:outerShdw>
                </a:effectLst>
                <a:latin typeface="Times New Roman" pitchFamily="18" charset="0"/>
              </a:rPr>
              <a:t>		</a:t>
            </a:r>
          </a:p>
          <a:p>
            <a:pPr defTabSz="822325" eaLnBrk="1" hangingPunct="1">
              <a:lnSpc>
                <a:spcPct val="90000"/>
              </a:lnSpc>
              <a:spcBef>
                <a:spcPct val="20000"/>
              </a:spcBef>
              <a:buClr>
                <a:schemeClr val="accent2"/>
              </a:buClr>
              <a:buSzPct val="150000"/>
              <a:buFont typeface="Wingdings" pitchFamily="2" charset="2"/>
              <a:buNone/>
              <a:tabLst>
                <a:tab pos="3657600" algn="l"/>
              </a:tabLst>
              <a:defRPr/>
            </a:pPr>
            <a:endParaRPr lang="en-US" sz="2000" dirty="0">
              <a:solidFill>
                <a:schemeClr val="hlink"/>
              </a:solidFill>
              <a:effectLst>
                <a:outerShdw blurRad="38100" dist="38100" dir="2700000" algn="tl">
                  <a:srgbClr val="000000"/>
                </a:outerShdw>
              </a:effectLst>
              <a:latin typeface="Times New Roman" pitchFamily="18" charset="0"/>
            </a:endParaRPr>
          </a:p>
          <a:p>
            <a:pPr marL="690563" lvl="1" indent="-407988" defTabSz="822325" eaLnBrk="1" hangingPunct="1">
              <a:lnSpc>
                <a:spcPct val="90000"/>
              </a:lnSpc>
              <a:spcBef>
                <a:spcPct val="20000"/>
              </a:spcBef>
              <a:buClr>
                <a:schemeClr val="tx1"/>
              </a:buClr>
              <a:buSzPct val="150000"/>
              <a:buFontTx/>
              <a:buChar char="•"/>
              <a:tabLst>
                <a:tab pos="3657600" algn="l"/>
              </a:tabLst>
              <a:defRPr/>
            </a:pPr>
            <a:endParaRPr lang="en-US" sz="2000"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lnSpc>
                <a:spcPct val="90000"/>
              </a:lnSpc>
              <a:spcBef>
                <a:spcPct val="20000"/>
              </a:spcBef>
              <a:buClr>
                <a:schemeClr val="tx1"/>
              </a:buClr>
              <a:buFont typeface="Tahoma" pitchFamily="34" charset="0"/>
              <a:buChar char="–"/>
              <a:tabLst>
                <a:tab pos="3657600" algn="l"/>
              </a:tabLst>
              <a:defRPr/>
            </a:pPr>
            <a:endParaRPr lang="en-US" sz="2000" dirty="0">
              <a:solidFill>
                <a:schemeClr val="tx2"/>
              </a:solidFill>
              <a:effectLst>
                <a:outerShdw blurRad="38100" dist="38100" dir="2700000" algn="tl">
                  <a:srgbClr val="000000"/>
                </a:outerShdw>
              </a:effectLst>
              <a:latin typeface="Times New Roman" pitchFamily="18" charset="0"/>
            </a:endParaRPr>
          </a:p>
          <a:p>
            <a:pPr marL="690563" lvl="1" indent="-407988" defTabSz="822325" eaLnBrk="1" hangingPunct="1">
              <a:lnSpc>
                <a:spcPct val="90000"/>
              </a:lnSpc>
              <a:spcBef>
                <a:spcPct val="20000"/>
              </a:spcBef>
              <a:buClr>
                <a:schemeClr val="tx1"/>
              </a:buClr>
              <a:buFont typeface="Tahoma" pitchFamily="34" charset="0"/>
              <a:buChar char="–"/>
              <a:tabLst>
                <a:tab pos="3657600" algn="l"/>
              </a:tabLst>
              <a:defRPr/>
            </a:pPr>
            <a:endParaRPr lang="en-US" sz="2000" dirty="0">
              <a:solidFill>
                <a:schemeClr val="tx2"/>
              </a:solidFill>
              <a:effectLst>
                <a:outerShdw blurRad="38100" dist="38100" dir="2700000" algn="tl">
                  <a:srgbClr val="000000"/>
                </a:outerShdw>
              </a:effectLst>
              <a:latin typeface="Times New Roman" pitchFamily="18" charset="0"/>
            </a:endParaRPr>
          </a:p>
          <a:p>
            <a:pPr defTabSz="822325" eaLnBrk="1" hangingPunct="1">
              <a:lnSpc>
                <a:spcPct val="90000"/>
              </a:lnSpc>
              <a:spcBef>
                <a:spcPct val="20000"/>
              </a:spcBef>
              <a:buClr>
                <a:schemeClr val="tx1"/>
              </a:buClr>
              <a:buSzPct val="80000"/>
              <a:buFont typeface="Tahoma" pitchFamily="34" charset="0"/>
              <a:buNone/>
              <a:tabLst>
                <a:tab pos="3657600" algn="l"/>
              </a:tabLst>
              <a:defRPr/>
            </a:pPr>
            <a:endParaRPr lang="en-US" sz="2000" dirty="0">
              <a:solidFill>
                <a:schemeClr val="tx2"/>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11139276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7479</TotalTime>
  <Words>1619</Words>
  <Application>Microsoft Office PowerPoint</Application>
  <PresentationFormat>Custom</PresentationFormat>
  <Paragraphs>279</Paragraphs>
  <Slides>30</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Georgia</vt:lpstr>
      <vt:lpstr>Tahoma</vt:lpstr>
      <vt:lpstr>Times New Roman</vt:lpstr>
      <vt:lpstr>Wingdings</vt:lpstr>
      <vt:lpstr>Wingdings 2</vt:lpstr>
      <vt:lpstr>Project Overview</vt:lpstr>
      <vt:lpstr>Urban</vt:lpstr>
      <vt:lpstr>Intelligent  Transportation Systems</vt:lpstr>
      <vt:lpstr>Intelligent Transportation Systems</vt:lpstr>
      <vt:lpstr>Intelligent Transportation Systems San Joaquin Valley Regional ITS Plan</vt:lpstr>
      <vt:lpstr>Intelligent Transportation Systems ITS Program History!</vt:lpstr>
      <vt:lpstr>Intelligent Transportation Systems Operations &amp; Maintenance – Today!</vt:lpstr>
      <vt:lpstr>Intelligent Transportation Systems       Traffic Synchronization (Fiber) 2007-2012</vt:lpstr>
      <vt:lpstr>Intelligent Transportation Systems     Traffic Synchronization (Wireless) 2013-2018  </vt:lpstr>
      <vt:lpstr>Intelligent Transportation Systems            Traffic Synchronization (Wireless) 2013-2018  </vt:lpstr>
      <vt:lpstr>Intelligent Transportation Systems   Traffic Synchronization 2019-2022 Adaptive Signal Control Technology (ASCT) </vt:lpstr>
      <vt:lpstr>PowerPoint Presentation</vt:lpstr>
      <vt:lpstr>PowerPoint Presentation</vt:lpstr>
      <vt:lpstr>Dynamic Downtown Part 2</vt:lpstr>
      <vt:lpstr>PowerPoint Presentation</vt:lpstr>
      <vt:lpstr>Advanced Transportation Systems</vt:lpstr>
      <vt:lpstr>Advanced Transportation Systems</vt:lpstr>
      <vt:lpstr>Advanced Transportation Systems</vt:lpstr>
      <vt:lpstr>Advanced Transportation Systems</vt:lpstr>
      <vt:lpstr>Advanced Transportation Systems</vt:lpstr>
      <vt:lpstr>Advanced Transportation Systems Next Generation Technologies  </vt:lpstr>
      <vt:lpstr>Scope of Work</vt:lpstr>
      <vt:lpstr>Locations &amp; Cost</vt:lpstr>
      <vt:lpstr>PowerPoint Presentation</vt:lpstr>
      <vt:lpstr>Need</vt:lpstr>
      <vt:lpstr>Project Benefits</vt:lpstr>
      <vt:lpstr>Readiness &amp; Experience</vt:lpstr>
      <vt:lpstr>Environmental Justice</vt:lpstr>
      <vt:lpstr>Innovation &amp; Replication</vt:lpstr>
      <vt:lpstr>QUESTIONS?</vt:lpstr>
      <vt:lpstr>PowerPoint Presentation</vt:lpstr>
      <vt:lpstr>PowerPoint Presentation</vt:lpstr>
    </vt:vector>
  </TitlesOfParts>
  <Company>City of Fresno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COF User</dc:creator>
  <cp:lastModifiedBy>Peggy Arnest</cp:lastModifiedBy>
  <cp:revision>402</cp:revision>
  <cp:lastPrinted>2018-08-22T15:04:43Z</cp:lastPrinted>
  <dcterms:created xsi:type="dcterms:W3CDTF">2005-08-03T00:00:29Z</dcterms:created>
  <dcterms:modified xsi:type="dcterms:W3CDTF">2020-08-21T16:33:09Z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